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61" r:id="rId3"/>
    <p:sldId id="262" r:id="rId4"/>
    <p:sldId id="269" r:id="rId5"/>
    <p:sldId id="353" r:id="rId6"/>
    <p:sldId id="348" r:id="rId7"/>
    <p:sldId id="349" r:id="rId8"/>
    <p:sldId id="387" r:id="rId9"/>
    <p:sldId id="306" r:id="rId10"/>
    <p:sldId id="371" r:id="rId11"/>
    <p:sldId id="372" r:id="rId12"/>
    <p:sldId id="358" r:id="rId13"/>
    <p:sldId id="359" r:id="rId14"/>
    <p:sldId id="354" r:id="rId15"/>
    <p:sldId id="355" r:id="rId16"/>
    <p:sldId id="357" r:id="rId17"/>
    <p:sldId id="356" r:id="rId18"/>
    <p:sldId id="373" r:id="rId19"/>
    <p:sldId id="374" r:id="rId20"/>
    <p:sldId id="386" r:id="rId21"/>
    <p:sldId id="375" r:id="rId22"/>
    <p:sldId id="376" r:id="rId23"/>
    <p:sldId id="377" r:id="rId24"/>
    <p:sldId id="378" r:id="rId25"/>
    <p:sldId id="385" r:id="rId26"/>
    <p:sldId id="379" r:id="rId27"/>
    <p:sldId id="380" r:id="rId28"/>
    <p:sldId id="381" r:id="rId29"/>
    <p:sldId id="382" r:id="rId30"/>
    <p:sldId id="383" r:id="rId31"/>
    <p:sldId id="384" r:id="rId32"/>
    <p:sldId id="388" r:id="rId33"/>
    <p:sldId id="351" r:id="rId34"/>
    <p:sldId id="352" r:id="rId35"/>
  </p:sldIdLst>
  <p:sldSz cx="9144000" cy="5143500" type="screen16x9"/>
  <p:notesSz cx="6858000" cy="9144000"/>
  <p:embeddedFontLst>
    <p:embeddedFont>
      <p:font typeface="Bayon" panose="020B0604020202020204" charset="0"/>
      <p:regular r:id="rId37"/>
    </p:embeddedFont>
    <p:embeddedFont>
      <p:font typeface="Epilogue"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459634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17fb1d8f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17fb1d8f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cc9050bdf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cc9050bdf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119deda542_0_8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119deda542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c9050bdf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cc9050bdf8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cc9050bdf8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21.png"/><Relationship Id="rId4" Type="http://schemas.openxmlformats.org/officeDocument/2006/relationships/image" Target="../media/image33.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5.png"/><Relationship Id="rId7"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1.png"/><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24.png"/><Relationship Id="rId10" Type="http://schemas.openxmlformats.org/officeDocument/2006/relationships/image" Target="../media/image21.png"/><Relationship Id="rId4" Type="http://schemas.openxmlformats.org/officeDocument/2006/relationships/image" Target="../media/image26.png"/><Relationship Id="rId9"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4.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5.png"/><Relationship Id="rId7"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21.png"/><Relationship Id="rId10" Type="http://schemas.openxmlformats.org/officeDocument/2006/relationships/image" Target="../media/image46.png"/><Relationship Id="rId4" Type="http://schemas.openxmlformats.org/officeDocument/2006/relationships/image" Target="../media/image38.png"/><Relationship Id="rId9" Type="http://schemas.openxmlformats.org/officeDocument/2006/relationships/image" Target="../media/image4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47.png"/><Relationship Id="rId4"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1.png"/><Relationship Id="rId3" Type="http://schemas.openxmlformats.org/officeDocument/2006/relationships/hyperlink" Target="http://bit.ly/2TyoMsr" TargetMode="External"/><Relationship Id="rId7" Type="http://schemas.openxmlformats.org/officeDocument/2006/relationships/image" Target="../media/image4.png"/><Relationship Id="rId12" Type="http://schemas.openxmlformats.org/officeDocument/2006/relationships/image" Target="../media/image38.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45.png"/><Relationship Id="rId11" Type="http://schemas.openxmlformats.org/officeDocument/2006/relationships/image" Target="../media/image25.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hyperlink" Target="http://bit.ly/2TtBDfr" TargetMode="External"/><Relationship Id="rId9" Type="http://schemas.openxmlformats.org/officeDocument/2006/relationships/image" Target="../media/image46.png"/><Relationship Id="rId14"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24.png"/><Relationship Id="rId10" Type="http://schemas.openxmlformats.org/officeDocument/2006/relationships/image" Target="../media/image21.png"/><Relationship Id="rId4" Type="http://schemas.openxmlformats.org/officeDocument/2006/relationships/image" Target="../media/image26.png"/><Relationship Id="rId9"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5.png"/><Relationship Id="rId7"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30.png"/><Relationship Id="rId10" Type="http://schemas.openxmlformats.org/officeDocument/2006/relationships/image" Target="../media/image23.png"/><Relationship Id="rId4" Type="http://schemas.openxmlformats.org/officeDocument/2006/relationships/image" Target="../media/image24.png"/><Relationship Id="rId9"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23.png"/><Relationship Id="rId5" Type="http://schemas.openxmlformats.org/officeDocument/2006/relationships/image" Target="../media/image29.png"/><Relationship Id="rId10"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74375" y="605700"/>
            <a:ext cx="3408300" cy="31233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4900">
                <a:latin typeface="Bayon"/>
                <a:ea typeface="Bayon"/>
                <a:cs typeface="Bayon"/>
                <a:sym typeface="Bay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994550"/>
            <a:ext cx="3690000" cy="451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4687700" y="-56825"/>
            <a:ext cx="5984349" cy="6834775"/>
            <a:chOff x="4687700" y="-56825"/>
            <a:chExt cx="5984349" cy="6834775"/>
          </a:xfrm>
        </p:grpSpPr>
        <p:pic>
          <p:nvPicPr>
            <p:cNvPr id="12" name="Google Shape;12;p2"/>
            <p:cNvPicPr preferRelativeResize="0"/>
            <p:nvPr/>
          </p:nvPicPr>
          <p:blipFill rotWithShape="1">
            <a:blip r:embed="rId2"/>
            <a:srcRect t="59439" r="53598" b="-2870"/>
            <a:stretch>
              <a:fillRect/>
            </a:stretch>
          </p:blipFill>
          <p:spPr>
            <a:xfrm>
              <a:off x="4973725" y="3068075"/>
              <a:ext cx="3644752" cy="2276525"/>
            </a:xfrm>
            <a:prstGeom prst="rect">
              <a:avLst/>
            </a:prstGeom>
            <a:noFill/>
            <a:ln>
              <a:noFill/>
            </a:ln>
          </p:spPr>
        </p:pic>
        <p:pic>
          <p:nvPicPr>
            <p:cNvPr id="13" name="Google Shape;13;p2"/>
            <p:cNvPicPr preferRelativeResize="0"/>
            <p:nvPr/>
          </p:nvPicPr>
          <p:blipFill>
            <a:blip r:embed="rId3"/>
            <a:stretch>
              <a:fillRect/>
            </a:stretch>
          </p:blipFill>
          <p:spPr>
            <a:xfrm>
              <a:off x="6733950" y="3501491"/>
              <a:ext cx="3938099" cy="3276459"/>
            </a:xfrm>
            <a:prstGeom prst="rect">
              <a:avLst/>
            </a:prstGeom>
            <a:noFill/>
            <a:ln>
              <a:noFill/>
            </a:ln>
          </p:spPr>
        </p:pic>
        <p:pic>
          <p:nvPicPr>
            <p:cNvPr id="14" name="Google Shape;14;p2"/>
            <p:cNvPicPr preferRelativeResize="0"/>
            <p:nvPr/>
          </p:nvPicPr>
          <p:blipFill>
            <a:blip r:embed="rId4"/>
            <a:stretch>
              <a:fillRect/>
            </a:stretch>
          </p:blipFill>
          <p:spPr>
            <a:xfrm>
              <a:off x="8473520" y="55399"/>
              <a:ext cx="1892601" cy="1868076"/>
            </a:xfrm>
            <a:prstGeom prst="rect">
              <a:avLst/>
            </a:prstGeom>
            <a:noFill/>
            <a:ln>
              <a:noFill/>
            </a:ln>
          </p:spPr>
        </p:pic>
        <p:pic>
          <p:nvPicPr>
            <p:cNvPr id="15" name="Google Shape;15;p2"/>
            <p:cNvPicPr preferRelativeResize="0"/>
            <p:nvPr/>
          </p:nvPicPr>
          <p:blipFill rotWithShape="1">
            <a:blip r:embed="rId2"/>
            <a:srcRect r="57477" b="39342"/>
            <a:stretch>
              <a:fillRect/>
            </a:stretch>
          </p:blipFill>
          <p:spPr>
            <a:xfrm>
              <a:off x="5881425" y="-56825"/>
              <a:ext cx="3340123" cy="3179450"/>
            </a:xfrm>
            <a:prstGeom prst="rect">
              <a:avLst/>
            </a:prstGeom>
            <a:noFill/>
            <a:ln>
              <a:noFill/>
            </a:ln>
          </p:spPr>
        </p:pic>
        <p:pic>
          <p:nvPicPr>
            <p:cNvPr id="16" name="Google Shape;16;p2"/>
            <p:cNvPicPr preferRelativeResize="0"/>
            <p:nvPr/>
          </p:nvPicPr>
          <p:blipFill>
            <a:blip r:embed="rId5"/>
            <a:stretch>
              <a:fillRect/>
            </a:stretch>
          </p:blipFill>
          <p:spPr>
            <a:xfrm>
              <a:off x="7282950" y="1414525"/>
              <a:ext cx="2552050" cy="2673750"/>
            </a:xfrm>
            <a:prstGeom prst="rect">
              <a:avLst/>
            </a:prstGeom>
            <a:noFill/>
            <a:ln>
              <a:noFill/>
            </a:ln>
          </p:spPr>
        </p:pic>
        <p:pic>
          <p:nvPicPr>
            <p:cNvPr id="17" name="Google Shape;17;p2"/>
            <p:cNvPicPr preferRelativeResize="0"/>
            <p:nvPr/>
          </p:nvPicPr>
          <p:blipFill>
            <a:blip r:embed="rId6"/>
            <a:stretch>
              <a:fillRect/>
            </a:stretch>
          </p:blipFill>
          <p:spPr>
            <a:xfrm>
              <a:off x="7615598" y="55411"/>
              <a:ext cx="1080325" cy="1080375"/>
            </a:xfrm>
            <a:prstGeom prst="rect">
              <a:avLst/>
            </a:prstGeom>
            <a:noFill/>
            <a:ln>
              <a:noFill/>
            </a:ln>
          </p:spPr>
        </p:pic>
        <p:pic>
          <p:nvPicPr>
            <p:cNvPr id="18" name="Google Shape;18;p2"/>
            <p:cNvPicPr preferRelativeResize="0"/>
            <p:nvPr/>
          </p:nvPicPr>
          <p:blipFill>
            <a:blip r:embed="rId7"/>
            <a:stretch>
              <a:fillRect/>
            </a:stretch>
          </p:blipFill>
          <p:spPr>
            <a:xfrm>
              <a:off x="5355030" y="3475675"/>
              <a:ext cx="3277506" cy="3123299"/>
            </a:xfrm>
            <a:prstGeom prst="rect">
              <a:avLst/>
            </a:prstGeom>
            <a:noFill/>
            <a:ln>
              <a:noFill/>
            </a:ln>
          </p:spPr>
        </p:pic>
        <p:pic>
          <p:nvPicPr>
            <p:cNvPr id="19" name="Google Shape;19;p2"/>
            <p:cNvPicPr preferRelativeResize="0"/>
            <p:nvPr/>
          </p:nvPicPr>
          <p:blipFill>
            <a:blip r:embed="rId8"/>
            <a:stretch>
              <a:fillRect/>
            </a:stretch>
          </p:blipFill>
          <p:spPr>
            <a:xfrm>
              <a:off x="4687700" y="1074675"/>
              <a:ext cx="4053501" cy="3804800"/>
            </a:xfrm>
            <a:prstGeom prst="rect">
              <a:avLst/>
            </a:prstGeom>
            <a:noFill/>
            <a:ln>
              <a:noFill/>
            </a:ln>
          </p:spPr>
        </p:pic>
        <p:pic>
          <p:nvPicPr>
            <p:cNvPr id="20" name="Google Shape;20;p2"/>
            <p:cNvPicPr preferRelativeResize="0"/>
            <p:nvPr/>
          </p:nvPicPr>
          <p:blipFill>
            <a:blip r:embed="rId9"/>
            <a:stretch>
              <a:fillRect/>
            </a:stretch>
          </p:blipFill>
          <p:spPr>
            <a:xfrm>
              <a:off x="6349700" y="783600"/>
              <a:ext cx="2008701" cy="2015975"/>
            </a:xfrm>
            <a:prstGeom prst="rect">
              <a:avLst/>
            </a:prstGeom>
            <a:noFill/>
            <a:ln>
              <a:noFill/>
            </a:ln>
          </p:spPr>
        </p:pic>
        <p:pic>
          <p:nvPicPr>
            <p:cNvPr id="21" name="Google Shape;21;p2"/>
            <p:cNvPicPr preferRelativeResize="0"/>
            <p:nvPr/>
          </p:nvPicPr>
          <p:blipFill rotWithShape="1">
            <a:blip r:embed="rId10"/>
            <a:srcRect l="28019" t="29220" r="29940" b="36928"/>
            <a:stretch>
              <a:fillRect/>
            </a:stretch>
          </p:blipFill>
          <p:spPr>
            <a:xfrm>
              <a:off x="4897525" y="4182325"/>
              <a:ext cx="756000" cy="608751"/>
            </a:xfrm>
            <a:prstGeom prst="rect">
              <a:avLst/>
            </a:prstGeom>
            <a:noFill/>
            <a:ln>
              <a:noFill/>
            </a:ln>
          </p:spPr>
        </p:pic>
        <p:pic>
          <p:nvPicPr>
            <p:cNvPr id="22" name="Google Shape;22;p2"/>
            <p:cNvPicPr preferRelativeResize="0"/>
            <p:nvPr/>
          </p:nvPicPr>
          <p:blipFill>
            <a:blip r:embed="rId11"/>
            <a:stretch>
              <a:fillRect/>
            </a:stretch>
          </p:blipFill>
          <p:spPr>
            <a:xfrm>
              <a:off x="6604009" y="684935"/>
              <a:ext cx="3408300" cy="279073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7"/>
        <p:cNvGrpSpPr/>
        <p:nvPr/>
      </p:nvGrpSpPr>
      <p:grpSpPr>
        <a:xfrm>
          <a:off x="0" y="0"/>
          <a:ext cx="0" cy="0"/>
          <a:chOff x="0" y="0"/>
          <a:chExt cx="0" cy="0"/>
        </a:xfrm>
      </p:grpSpPr>
      <p:pic>
        <p:nvPicPr>
          <p:cNvPr id="118" name="Google Shape;118;p13"/>
          <p:cNvPicPr preferRelativeResize="0"/>
          <p:nvPr/>
        </p:nvPicPr>
        <p:blipFill rotWithShape="1">
          <a:blip r:embed="rId2"/>
          <a:srcRect l="88035"/>
          <a:stretch>
            <a:fillRect/>
          </a:stretch>
        </p:blipFill>
        <p:spPr>
          <a:xfrm>
            <a:off x="8267701" y="-28575"/>
            <a:ext cx="922225" cy="5143500"/>
          </a:xfrm>
          <a:prstGeom prst="rect">
            <a:avLst/>
          </a:prstGeom>
          <a:noFill/>
          <a:ln>
            <a:noFill/>
          </a:ln>
        </p:spPr>
      </p:pic>
      <p:grpSp>
        <p:nvGrpSpPr>
          <p:cNvPr id="119" name="Google Shape;119;p13"/>
          <p:cNvGrpSpPr/>
          <p:nvPr/>
        </p:nvGrpSpPr>
        <p:grpSpPr>
          <a:xfrm>
            <a:off x="5943937" y="-541125"/>
            <a:ext cx="3738163" cy="3020298"/>
            <a:chOff x="5943937" y="-541125"/>
            <a:chExt cx="3738163" cy="3020298"/>
          </a:xfrm>
        </p:grpSpPr>
        <p:pic>
          <p:nvPicPr>
            <p:cNvPr id="120" name="Google Shape;120;p13"/>
            <p:cNvPicPr preferRelativeResize="0"/>
            <p:nvPr/>
          </p:nvPicPr>
          <p:blipFill>
            <a:blip r:embed="rId3"/>
            <a:stretch>
              <a:fillRect/>
            </a:stretch>
          </p:blipFill>
          <p:spPr>
            <a:xfrm>
              <a:off x="5943937" y="-403838"/>
              <a:ext cx="2117426" cy="1887675"/>
            </a:xfrm>
            <a:prstGeom prst="rect">
              <a:avLst/>
            </a:prstGeom>
            <a:noFill/>
            <a:ln>
              <a:noFill/>
            </a:ln>
          </p:spPr>
        </p:pic>
        <p:pic>
          <p:nvPicPr>
            <p:cNvPr id="121" name="Google Shape;121;p13"/>
            <p:cNvPicPr preferRelativeResize="0"/>
            <p:nvPr/>
          </p:nvPicPr>
          <p:blipFill>
            <a:blip r:embed="rId4"/>
            <a:stretch>
              <a:fillRect/>
            </a:stretch>
          </p:blipFill>
          <p:spPr>
            <a:xfrm>
              <a:off x="7480250" y="-51052"/>
              <a:ext cx="1700463" cy="1538660"/>
            </a:xfrm>
            <a:prstGeom prst="rect">
              <a:avLst/>
            </a:prstGeom>
            <a:noFill/>
            <a:ln>
              <a:noFill/>
            </a:ln>
          </p:spPr>
        </p:pic>
        <p:pic>
          <p:nvPicPr>
            <p:cNvPr id="122" name="Google Shape;122;p13"/>
            <p:cNvPicPr preferRelativeResize="0"/>
            <p:nvPr/>
          </p:nvPicPr>
          <p:blipFill>
            <a:blip r:embed="rId5"/>
            <a:stretch>
              <a:fillRect/>
            </a:stretch>
          </p:blipFill>
          <p:spPr>
            <a:xfrm>
              <a:off x="8019124" y="648787"/>
              <a:ext cx="1662976" cy="1830386"/>
            </a:xfrm>
            <a:prstGeom prst="rect">
              <a:avLst/>
            </a:prstGeom>
            <a:noFill/>
            <a:ln>
              <a:noFill/>
            </a:ln>
          </p:spPr>
        </p:pic>
        <p:pic>
          <p:nvPicPr>
            <p:cNvPr id="123" name="Google Shape;123;p13"/>
            <p:cNvPicPr preferRelativeResize="0"/>
            <p:nvPr/>
          </p:nvPicPr>
          <p:blipFill>
            <a:blip r:embed="rId6"/>
            <a:stretch>
              <a:fillRect/>
            </a:stretch>
          </p:blipFill>
          <p:spPr>
            <a:xfrm>
              <a:off x="6700250" y="-541125"/>
              <a:ext cx="1662976" cy="1902909"/>
            </a:xfrm>
            <a:prstGeom prst="rect">
              <a:avLst/>
            </a:prstGeom>
            <a:noFill/>
            <a:ln>
              <a:noFill/>
            </a:ln>
          </p:spPr>
        </p:pic>
      </p:grpSp>
      <p:sp>
        <p:nvSpPr>
          <p:cNvPr id="124" name="Google Shape;124;p13"/>
          <p:cNvSpPr txBox="1">
            <a:spLocks noGrp="1"/>
          </p:cNvSpPr>
          <p:nvPr>
            <p:ph type="title"/>
          </p:nvPr>
        </p:nvSpPr>
        <p:spPr>
          <a:xfrm>
            <a:off x="720000"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5" name="Google Shape;125;p13"/>
          <p:cNvSpPr txBox="1">
            <a:spLocks noGrp="1"/>
          </p:cNvSpPr>
          <p:nvPr>
            <p:ph type="title" idx="2" hasCustomPrompt="1"/>
          </p:nvPr>
        </p:nvSpPr>
        <p:spPr>
          <a:xfrm>
            <a:off x="870312" y="1266079"/>
            <a:ext cx="573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sz="3000" b="1"/>
            </a:lvl2pPr>
            <a:lvl3pPr lvl="2" rtl="0">
              <a:spcBef>
                <a:spcPts val="0"/>
              </a:spcBef>
              <a:spcAft>
                <a:spcPts val="0"/>
              </a:spcAft>
              <a:buSzPts val="3000"/>
              <a:buNone/>
              <a:defRPr sz="3000" b="1"/>
            </a:lvl3pPr>
            <a:lvl4pPr lvl="3" rtl="0">
              <a:spcBef>
                <a:spcPts val="0"/>
              </a:spcBef>
              <a:spcAft>
                <a:spcPts val="0"/>
              </a:spcAft>
              <a:buSzPts val="3000"/>
              <a:buNone/>
              <a:defRPr sz="3000" b="1"/>
            </a:lvl4pPr>
            <a:lvl5pPr lvl="4" rtl="0">
              <a:spcBef>
                <a:spcPts val="0"/>
              </a:spcBef>
              <a:spcAft>
                <a:spcPts val="0"/>
              </a:spcAft>
              <a:buSzPts val="3000"/>
              <a:buNone/>
              <a:defRPr sz="3000" b="1"/>
            </a:lvl5pPr>
            <a:lvl6pPr lvl="5" rtl="0">
              <a:spcBef>
                <a:spcPts val="0"/>
              </a:spcBef>
              <a:spcAft>
                <a:spcPts val="0"/>
              </a:spcAft>
              <a:buSzPts val="3000"/>
              <a:buNone/>
              <a:defRPr sz="3000" b="1"/>
            </a:lvl6pPr>
            <a:lvl7pPr lvl="6" rtl="0">
              <a:spcBef>
                <a:spcPts val="0"/>
              </a:spcBef>
              <a:spcAft>
                <a:spcPts val="0"/>
              </a:spcAft>
              <a:buSzPts val="3000"/>
              <a:buNone/>
              <a:defRPr sz="3000" b="1"/>
            </a:lvl7pPr>
            <a:lvl8pPr lvl="7" rtl="0">
              <a:spcBef>
                <a:spcPts val="0"/>
              </a:spcBef>
              <a:spcAft>
                <a:spcPts val="0"/>
              </a:spcAft>
              <a:buSzPts val="3000"/>
              <a:buNone/>
              <a:defRPr sz="3000" b="1"/>
            </a:lvl8pPr>
            <a:lvl9pPr lvl="8" rtl="0">
              <a:spcBef>
                <a:spcPts val="0"/>
              </a:spcBef>
              <a:spcAft>
                <a:spcPts val="0"/>
              </a:spcAft>
              <a:buSzPts val="3000"/>
              <a:buNone/>
              <a:defRPr sz="3000" b="1"/>
            </a:lvl9pPr>
          </a:lstStyle>
          <a:p>
            <a:r>
              <a:t>xx%</a:t>
            </a:r>
          </a:p>
        </p:txBody>
      </p:sp>
      <p:sp>
        <p:nvSpPr>
          <p:cNvPr id="126" name="Google Shape;126;p13"/>
          <p:cNvSpPr txBox="1">
            <a:spLocks noGrp="1"/>
          </p:cNvSpPr>
          <p:nvPr>
            <p:ph type="subTitle" idx="1"/>
          </p:nvPr>
        </p:nvSpPr>
        <p:spPr>
          <a:xfrm>
            <a:off x="720000"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title" idx="3"/>
          </p:nvPr>
        </p:nvSpPr>
        <p:spPr>
          <a:xfrm>
            <a:off x="3384450"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8" name="Google Shape;128;p13"/>
          <p:cNvSpPr txBox="1">
            <a:spLocks noGrp="1"/>
          </p:cNvSpPr>
          <p:nvPr>
            <p:ph type="title" idx="4" hasCustomPrompt="1"/>
          </p:nvPr>
        </p:nvSpPr>
        <p:spPr>
          <a:xfrm>
            <a:off x="3511557" y="1238679"/>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29" name="Google Shape;129;p13"/>
          <p:cNvSpPr txBox="1">
            <a:spLocks noGrp="1"/>
          </p:cNvSpPr>
          <p:nvPr>
            <p:ph type="subTitle" idx="5"/>
          </p:nvPr>
        </p:nvSpPr>
        <p:spPr>
          <a:xfrm>
            <a:off x="3384450"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0" name="Google Shape;130;p13"/>
          <p:cNvSpPr txBox="1">
            <a:spLocks noGrp="1"/>
          </p:cNvSpPr>
          <p:nvPr>
            <p:ph type="title" idx="6"/>
          </p:nvPr>
        </p:nvSpPr>
        <p:spPr>
          <a:xfrm>
            <a:off x="6016239" y="18862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1" name="Google Shape;131;p13"/>
          <p:cNvSpPr txBox="1">
            <a:spLocks noGrp="1"/>
          </p:cNvSpPr>
          <p:nvPr>
            <p:ph type="title" idx="7" hasCustomPrompt="1"/>
          </p:nvPr>
        </p:nvSpPr>
        <p:spPr>
          <a:xfrm>
            <a:off x="6137601" y="1238679"/>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2" name="Google Shape;132;p13"/>
          <p:cNvSpPr txBox="1">
            <a:spLocks noGrp="1"/>
          </p:cNvSpPr>
          <p:nvPr>
            <p:ph type="subTitle" idx="8"/>
          </p:nvPr>
        </p:nvSpPr>
        <p:spPr>
          <a:xfrm>
            <a:off x="6016239" y="23293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3" name="Google Shape;133;p13"/>
          <p:cNvSpPr txBox="1">
            <a:spLocks noGrp="1"/>
          </p:cNvSpPr>
          <p:nvPr>
            <p:ph type="title" idx="9"/>
          </p:nvPr>
        </p:nvSpPr>
        <p:spPr>
          <a:xfrm>
            <a:off x="720000"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4" name="Google Shape;134;p13"/>
          <p:cNvSpPr txBox="1">
            <a:spLocks noGrp="1"/>
          </p:cNvSpPr>
          <p:nvPr>
            <p:ph type="title" idx="13" hasCustomPrompt="1"/>
          </p:nvPr>
        </p:nvSpPr>
        <p:spPr>
          <a:xfrm>
            <a:off x="853062"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5" name="Google Shape;135;p13"/>
          <p:cNvSpPr txBox="1">
            <a:spLocks noGrp="1"/>
          </p:cNvSpPr>
          <p:nvPr>
            <p:ph type="subTitle" idx="14"/>
          </p:nvPr>
        </p:nvSpPr>
        <p:spPr>
          <a:xfrm>
            <a:off x="720000"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13"/>
          <p:cNvSpPr txBox="1">
            <a:spLocks noGrp="1"/>
          </p:cNvSpPr>
          <p:nvPr>
            <p:ph type="title" idx="15"/>
          </p:nvPr>
        </p:nvSpPr>
        <p:spPr>
          <a:xfrm>
            <a:off x="3384450"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7" name="Google Shape;137;p13"/>
          <p:cNvSpPr txBox="1">
            <a:spLocks noGrp="1"/>
          </p:cNvSpPr>
          <p:nvPr>
            <p:ph type="title" idx="16" hasCustomPrompt="1"/>
          </p:nvPr>
        </p:nvSpPr>
        <p:spPr>
          <a:xfrm>
            <a:off x="3511557"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38" name="Google Shape;138;p13"/>
          <p:cNvSpPr txBox="1">
            <a:spLocks noGrp="1"/>
          </p:cNvSpPr>
          <p:nvPr>
            <p:ph type="subTitle" idx="17"/>
          </p:nvPr>
        </p:nvSpPr>
        <p:spPr>
          <a:xfrm>
            <a:off x="3384450"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9" name="Google Shape;139;p13"/>
          <p:cNvSpPr txBox="1">
            <a:spLocks noGrp="1"/>
          </p:cNvSpPr>
          <p:nvPr>
            <p:ph type="title" idx="18"/>
          </p:nvPr>
        </p:nvSpPr>
        <p:spPr>
          <a:xfrm>
            <a:off x="6016239" y="3675600"/>
            <a:ext cx="240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5"/>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0" name="Google Shape;140;p13"/>
          <p:cNvSpPr txBox="1">
            <a:spLocks noGrp="1"/>
          </p:cNvSpPr>
          <p:nvPr>
            <p:ph type="title" idx="19" hasCustomPrompt="1"/>
          </p:nvPr>
        </p:nvSpPr>
        <p:spPr>
          <a:xfrm>
            <a:off x="6137601" y="3034518"/>
            <a:ext cx="6078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Font typeface="Bayon"/>
              <a:buNone/>
              <a:defRPr b="1">
                <a:latin typeface="Bayon"/>
                <a:ea typeface="Bayon"/>
                <a:cs typeface="Bayon"/>
                <a:sym typeface="Bayon"/>
              </a:defRPr>
            </a:lvl2pPr>
            <a:lvl3pPr lvl="2" rtl="0">
              <a:spcBef>
                <a:spcPts val="0"/>
              </a:spcBef>
              <a:spcAft>
                <a:spcPts val="0"/>
              </a:spcAft>
              <a:buSzPts val="3000"/>
              <a:buFont typeface="Bayon"/>
              <a:buNone/>
              <a:defRPr b="1">
                <a:latin typeface="Bayon"/>
                <a:ea typeface="Bayon"/>
                <a:cs typeface="Bayon"/>
                <a:sym typeface="Bayon"/>
              </a:defRPr>
            </a:lvl3pPr>
            <a:lvl4pPr lvl="3" rtl="0">
              <a:spcBef>
                <a:spcPts val="0"/>
              </a:spcBef>
              <a:spcAft>
                <a:spcPts val="0"/>
              </a:spcAft>
              <a:buSzPts val="3000"/>
              <a:buFont typeface="Bayon"/>
              <a:buNone/>
              <a:defRPr b="1">
                <a:latin typeface="Bayon"/>
                <a:ea typeface="Bayon"/>
                <a:cs typeface="Bayon"/>
                <a:sym typeface="Bayon"/>
              </a:defRPr>
            </a:lvl4pPr>
            <a:lvl5pPr lvl="4" rtl="0">
              <a:spcBef>
                <a:spcPts val="0"/>
              </a:spcBef>
              <a:spcAft>
                <a:spcPts val="0"/>
              </a:spcAft>
              <a:buSzPts val="3000"/>
              <a:buFont typeface="Bayon"/>
              <a:buNone/>
              <a:defRPr b="1">
                <a:latin typeface="Bayon"/>
                <a:ea typeface="Bayon"/>
                <a:cs typeface="Bayon"/>
                <a:sym typeface="Bayon"/>
              </a:defRPr>
            </a:lvl5pPr>
            <a:lvl6pPr lvl="5" rtl="0">
              <a:spcBef>
                <a:spcPts val="0"/>
              </a:spcBef>
              <a:spcAft>
                <a:spcPts val="0"/>
              </a:spcAft>
              <a:buSzPts val="3000"/>
              <a:buFont typeface="Bayon"/>
              <a:buNone/>
              <a:defRPr b="1">
                <a:latin typeface="Bayon"/>
                <a:ea typeface="Bayon"/>
                <a:cs typeface="Bayon"/>
                <a:sym typeface="Bayon"/>
              </a:defRPr>
            </a:lvl6pPr>
            <a:lvl7pPr lvl="6" rtl="0">
              <a:spcBef>
                <a:spcPts val="0"/>
              </a:spcBef>
              <a:spcAft>
                <a:spcPts val="0"/>
              </a:spcAft>
              <a:buSzPts val="3000"/>
              <a:buFont typeface="Bayon"/>
              <a:buNone/>
              <a:defRPr b="1">
                <a:latin typeface="Bayon"/>
                <a:ea typeface="Bayon"/>
                <a:cs typeface="Bayon"/>
                <a:sym typeface="Bayon"/>
              </a:defRPr>
            </a:lvl7pPr>
            <a:lvl8pPr lvl="7" rtl="0">
              <a:spcBef>
                <a:spcPts val="0"/>
              </a:spcBef>
              <a:spcAft>
                <a:spcPts val="0"/>
              </a:spcAft>
              <a:buSzPts val="3000"/>
              <a:buFont typeface="Bayon"/>
              <a:buNone/>
              <a:defRPr b="1">
                <a:latin typeface="Bayon"/>
                <a:ea typeface="Bayon"/>
                <a:cs typeface="Bayon"/>
                <a:sym typeface="Bayon"/>
              </a:defRPr>
            </a:lvl8pPr>
            <a:lvl9pPr lvl="8" rtl="0">
              <a:spcBef>
                <a:spcPts val="0"/>
              </a:spcBef>
              <a:spcAft>
                <a:spcPts val="0"/>
              </a:spcAft>
              <a:buSzPts val="3000"/>
              <a:buFont typeface="Bayon"/>
              <a:buNone/>
              <a:defRPr b="1">
                <a:latin typeface="Bayon"/>
                <a:ea typeface="Bayon"/>
                <a:cs typeface="Bayon"/>
                <a:sym typeface="Bayon"/>
              </a:defRPr>
            </a:lvl9pPr>
          </a:lstStyle>
          <a:p>
            <a:r>
              <a:t>xx%</a:t>
            </a:r>
          </a:p>
        </p:txBody>
      </p:sp>
      <p:sp>
        <p:nvSpPr>
          <p:cNvPr id="141" name="Google Shape;141;p13"/>
          <p:cNvSpPr txBox="1">
            <a:spLocks noGrp="1"/>
          </p:cNvSpPr>
          <p:nvPr>
            <p:ph type="subTitle" idx="20"/>
          </p:nvPr>
        </p:nvSpPr>
        <p:spPr>
          <a:xfrm>
            <a:off x="6016239" y="4118700"/>
            <a:ext cx="2403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21"/>
          </p:nvPr>
        </p:nvSpPr>
        <p:spPr>
          <a:xfrm>
            <a:off x="748400" y="53725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43"/>
        <p:cNvGrpSpPr/>
        <p:nvPr/>
      </p:nvGrpSpPr>
      <p:grpSpPr>
        <a:xfrm>
          <a:off x="0" y="0"/>
          <a:ext cx="0" cy="0"/>
          <a:chOff x="0" y="0"/>
          <a:chExt cx="0" cy="0"/>
        </a:xfrm>
      </p:grpSpPr>
      <p:sp>
        <p:nvSpPr>
          <p:cNvPr id="144" name="Google Shape;144;p14"/>
          <p:cNvSpPr/>
          <p:nvPr/>
        </p:nvSpPr>
        <p:spPr>
          <a:xfrm flipH="1">
            <a:off x="-48450" y="-86400"/>
            <a:ext cx="4486275"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sp>
        <p:nvSpPr>
          <p:cNvPr id="145" name="Google Shape;145;p14"/>
          <p:cNvSpPr txBox="1">
            <a:spLocks noGrp="1"/>
          </p:cNvSpPr>
          <p:nvPr>
            <p:ph type="title"/>
          </p:nvPr>
        </p:nvSpPr>
        <p:spPr>
          <a:xfrm>
            <a:off x="3860100" y="3349123"/>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6" name="Google Shape;146;p14"/>
          <p:cNvSpPr txBox="1">
            <a:spLocks noGrp="1"/>
          </p:cNvSpPr>
          <p:nvPr>
            <p:ph type="subTitle" idx="1"/>
          </p:nvPr>
        </p:nvSpPr>
        <p:spPr>
          <a:xfrm>
            <a:off x="3860125" y="1339289"/>
            <a:ext cx="4563900" cy="218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4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147" name="Google Shape;147;p14"/>
          <p:cNvPicPr preferRelativeResize="0"/>
          <p:nvPr/>
        </p:nvPicPr>
        <p:blipFill rotWithShape="1">
          <a:blip r:embed="rId2"/>
          <a:srcRect l="64685"/>
          <a:stretch>
            <a:fillRect/>
          </a:stretch>
        </p:blipFill>
        <p:spPr>
          <a:xfrm>
            <a:off x="-1009904" y="0"/>
            <a:ext cx="2725248" cy="5143501"/>
          </a:xfrm>
          <a:prstGeom prst="rect">
            <a:avLst/>
          </a:prstGeom>
          <a:noFill/>
          <a:ln>
            <a:noFill/>
          </a:ln>
        </p:spPr>
      </p:pic>
      <p:grpSp>
        <p:nvGrpSpPr>
          <p:cNvPr id="148" name="Google Shape;148;p14"/>
          <p:cNvGrpSpPr/>
          <p:nvPr/>
        </p:nvGrpSpPr>
        <p:grpSpPr>
          <a:xfrm>
            <a:off x="-126850" y="158994"/>
            <a:ext cx="4288551" cy="4730206"/>
            <a:chOff x="3653100" y="245969"/>
            <a:chExt cx="4288551" cy="4730206"/>
          </a:xfrm>
        </p:grpSpPr>
        <p:pic>
          <p:nvPicPr>
            <p:cNvPr id="149" name="Google Shape;149;p14"/>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150" name="Google Shape;150;p14"/>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151" name="Google Shape;151;p14"/>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152" name="Google Shape;152;p14"/>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153" name="Google Shape;153;p14"/>
            <p:cNvPicPr preferRelativeResize="0"/>
            <p:nvPr/>
          </p:nvPicPr>
          <p:blipFill>
            <a:blip r:embed="rId7"/>
            <a:stretch>
              <a:fillRect/>
            </a:stretch>
          </p:blipFill>
          <p:spPr>
            <a:xfrm flipH="1">
              <a:off x="5216400" y="539995"/>
              <a:ext cx="2725251" cy="2152405"/>
            </a:xfrm>
            <a:prstGeom prst="rect">
              <a:avLst/>
            </a:prstGeom>
            <a:noFill/>
            <a:ln>
              <a:noFill/>
            </a:ln>
          </p:spPr>
        </p:pic>
        <p:pic>
          <p:nvPicPr>
            <p:cNvPr id="154" name="Google Shape;154;p14"/>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155" name="Google Shape;155;p14"/>
            <p:cNvPicPr preferRelativeResize="0"/>
            <p:nvPr/>
          </p:nvPicPr>
          <p:blipFill>
            <a:blip r:embed="rId9"/>
            <a:stretch>
              <a:fillRect/>
            </a:stretch>
          </p:blipFill>
          <p:spPr>
            <a:xfrm rot="10242693">
              <a:off x="5186769" y="1577937"/>
              <a:ext cx="1430785" cy="1983199"/>
            </a:xfrm>
            <a:prstGeom prst="rect">
              <a:avLst/>
            </a:prstGeom>
            <a:noFill/>
            <a:ln>
              <a:noFill/>
            </a:ln>
          </p:spPr>
        </p:pic>
        <p:pic>
          <p:nvPicPr>
            <p:cNvPr id="156" name="Google Shape;156;p14"/>
            <p:cNvPicPr preferRelativeResize="0"/>
            <p:nvPr/>
          </p:nvPicPr>
          <p:blipFill>
            <a:blip r:embed="rId10"/>
            <a:stretch>
              <a:fillRect/>
            </a:stretch>
          </p:blipFill>
          <p:spPr>
            <a:xfrm flipH="1">
              <a:off x="6520075" y="1316075"/>
              <a:ext cx="969000" cy="96900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2_1_1">
    <p:spTree>
      <p:nvGrpSpPr>
        <p:cNvPr id="1" name="Shape 157"/>
        <p:cNvGrpSpPr/>
        <p:nvPr/>
      </p:nvGrpSpPr>
      <p:grpSpPr>
        <a:xfrm>
          <a:off x="0" y="0"/>
          <a:ext cx="0" cy="0"/>
          <a:chOff x="0" y="0"/>
          <a:chExt cx="0" cy="0"/>
        </a:xfrm>
      </p:grpSpPr>
      <p:sp>
        <p:nvSpPr>
          <p:cNvPr id="158" name="Google Shape;158;p15"/>
          <p:cNvSpPr txBox="1">
            <a:spLocks noGrp="1"/>
          </p:cNvSpPr>
          <p:nvPr>
            <p:ph type="subTitle" idx="1"/>
          </p:nvPr>
        </p:nvSpPr>
        <p:spPr>
          <a:xfrm>
            <a:off x="1183625" y="2051625"/>
            <a:ext cx="3008100" cy="102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59" name="Google Shape;159;p1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60" name="Google Shape;160;p15"/>
          <p:cNvPicPr preferRelativeResize="0"/>
          <p:nvPr/>
        </p:nvPicPr>
        <p:blipFill rotWithShape="1">
          <a:blip r:embed="rId2"/>
          <a:srcRect l="65031" r="-346"/>
          <a:stretch>
            <a:fillRect/>
          </a:stretch>
        </p:blipFill>
        <p:spPr>
          <a:xfrm>
            <a:off x="6571146" y="0"/>
            <a:ext cx="2725248" cy="5143501"/>
          </a:xfrm>
          <a:prstGeom prst="rect">
            <a:avLst/>
          </a:prstGeom>
          <a:noFill/>
          <a:ln>
            <a:noFill/>
          </a:ln>
        </p:spPr>
      </p:pic>
      <p:grpSp>
        <p:nvGrpSpPr>
          <p:cNvPr id="161" name="Google Shape;161;p15"/>
          <p:cNvGrpSpPr/>
          <p:nvPr/>
        </p:nvGrpSpPr>
        <p:grpSpPr>
          <a:xfrm>
            <a:off x="-316322" y="-935126"/>
            <a:ext cx="2252416" cy="2484510"/>
            <a:chOff x="-316322" y="-935126"/>
            <a:chExt cx="2252416" cy="2484510"/>
          </a:xfrm>
        </p:grpSpPr>
        <p:pic>
          <p:nvPicPr>
            <p:cNvPr id="162" name="Google Shape;162;p15"/>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163" name="Google Shape;163;p15"/>
            <p:cNvPicPr preferRelativeResize="0"/>
            <p:nvPr/>
          </p:nvPicPr>
          <p:blipFill>
            <a:blip r:embed="rId4"/>
            <a:stretch>
              <a:fillRect/>
            </a:stretch>
          </p:blipFill>
          <p:spPr>
            <a:xfrm>
              <a:off x="-51551" y="256325"/>
              <a:ext cx="713700" cy="713700"/>
            </a:xfrm>
            <a:prstGeom prst="rect">
              <a:avLst/>
            </a:prstGeom>
            <a:noFill/>
            <a:ln>
              <a:noFill/>
            </a:ln>
          </p:spPr>
        </p:pic>
      </p:grpSp>
      <p:sp>
        <p:nvSpPr>
          <p:cNvPr id="164" name="Google Shape;164;p15"/>
          <p:cNvSpPr/>
          <p:nvPr/>
        </p:nvSpPr>
        <p:spPr>
          <a:xfrm>
            <a:off x="-51525" y="2704575"/>
            <a:ext cx="4489350" cy="2477275"/>
          </a:xfrm>
          <a:custGeom>
            <a:avLst/>
            <a:gdLst/>
            <a:ahLst/>
            <a:cxnLst/>
            <a:rect l="l" t="t" r="r" b="b"/>
            <a:pathLst>
              <a:path w="179574" h="99091" extrusionOk="0">
                <a:moveTo>
                  <a:pt x="0" y="1545"/>
                </a:moveTo>
                <a:lnTo>
                  <a:pt x="123" y="99091"/>
                </a:lnTo>
                <a:lnTo>
                  <a:pt x="179574" y="99091"/>
                </a:lnTo>
                <a:lnTo>
                  <a:pt x="0" y="0"/>
                </a:lnTo>
                <a:close/>
              </a:path>
            </a:pathLst>
          </a:custGeom>
          <a:solidFill>
            <a:schemeClr val="lt2"/>
          </a:solidFill>
          <a:ln>
            <a:noFill/>
          </a:ln>
        </p:spPr>
      </p:sp>
      <p:grpSp>
        <p:nvGrpSpPr>
          <p:cNvPr id="165" name="Google Shape;165;p15"/>
          <p:cNvGrpSpPr/>
          <p:nvPr/>
        </p:nvGrpSpPr>
        <p:grpSpPr>
          <a:xfrm>
            <a:off x="-342303" y="2524925"/>
            <a:ext cx="3139218" cy="3225450"/>
            <a:chOff x="3683397" y="1750725"/>
            <a:chExt cx="3139218" cy="3225450"/>
          </a:xfrm>
        </p:grpSpPr>
        <p:pic>
          <p:nvPicPr>
            <p:cNvPr id="166" name="Google Shape;166;p15"/>
            <p:cNvPicPr preferRelativeResize="0"/>
            <p:nvPr/>
          </p:nvPicPr>
          <p:blipFill>
            <a:blip r:embed="rId5"/>
            <a:stretch>
              <a:fillRect/>
            </a:stretch>
          </p:blipFill>
          <p:spPr>
            <a:xfrm flipH="1">
              <a:off x="4518127" y="3220225"/>
              <a:ext cx="2304488" cy="1685025"/>
            </a:xfrm>
            <a:prstGeom prst="rect">
              <a:avLst/>
            </a:prstGeom>
            <a:noFill/>
            <a:ln>
              <a:noFill/>
            </a:ln>
          </p:spPr>
        </p:pic>
        <p:pic>
          <p:nvPicPr>
            <p:cNvPr id="167" name="Google Shape;167;p15"/>
            <p:cNvPicPr preferRelativeResize="0"/>
            <p:nvPr/>
          </p:nvPicPr>
          <p:blipFill>
            <a:blip r:embed="rId6"/>
            <a:stretch>
              <a:fillRect/>
            </a:stretch>
          </p:blipFill>
          <p:spPr>
            <a:xfrm flipH="1">
              <a:off x="4952975" y="3613525"/>
              <a:ext cx="1359824" cy="1362650"/>
            </a:xfrm>
            <a:prstGeom prst="rect">
              <a:avLst/>
            </a:prstGeom>
            <a:noFill/>
            <a:ln>
              <a:noFill/>
            </a:ln>
          </p:spPr>
        </p:pic>
        <p:pic>
          <p:nvPicPr>
            <p:cNvPr id="168" name="Google Shape;168;p15"/>
            <p:cNvPicPr preferRelativeResize="0"/>
            <p:nvPr/>
          </p:nvPicPr>
          <p:blipFill>
            <a:blip r:embed="rId7"/>
            <a:stretch>
              <a:fillRect/>
            </a:stretch>
          </p:blipFill>
          <p:spPr>
            <a:xfrm>
              <a:off x="3729300" y="1750725"/>
              <a:ext cx="2313062" cy="2571750"/>
            </a:xfrm>
            <a:prstGeom prst="rect">
              <a:avLst/>
            </a:prstGeom>
            <a:noFill/>
            <a:ln>
              <a:noFill/>
            </a:ln>
          </p:spPr>
        </p:pic>
        <p:pic>
          <p:nvPicPr>
            <p:cNvPr id="169" name="Google Shape;169;p15"/>
            <p:cNvPicPr preferRelativeResize="0"/>
            <p:nvPr/>
          </p:nvPicPr>
          <p:blipFill>
            <a:blip r:embed="rId8"/>
            <a:stretch>
              <a:fillRect/>
            </a:stretch>
          </p:blipFill>
          <p:spPr>
            <a:xfrm flipH="1">
              <a:off x="4415050" y="2304709"/>
              <a:ext cx="1855401" cy="1723728"/>
            </a:xfrm>
            <a:prstGeom prst="rect">
              <a:avLst/>
            </a:prstGeom>
            <a:noFill/>
            <a:ln>
              <a:noFill/>
            </a:ln>
          </p:spPr>
        </p:pic>
        <p:pic>
          <p:nvPicPr>
            <p:cNvPr id="170" name="Google Shape;170;p15"/>
            <p:cNvPicPr preferRelativeResize="0"/>
            <p:nvPr/>
          </p:nvPicPr>
          <p:blipFill>
            <a:blip r:embed="rId9"/>
            <a:stretch>
              <a:fillRect/>
            </a:stretch>
          </p:blipFill>
          <p:spPr>
            <a:xfrm rot="10242693">
              <a:off x="3834069" y="2269112"/>
              <a:ext cx="1430785" cy="1983199"/>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171"/>
        <p:cNvGrpSpPr/>
        <p:nvPr/>
      </p:nvGrpSpPr>
      <p:grpSpPr>
        <a:xfrm>
          <a:off x="0" y="0"/>
          <a:ext cx="0" cy="0"/>
          <a:chOff x="0" y="0"/>
          <a:chExt cx="0" cy="0"/>
        </a:xfrm>
      </p:grpSpPr>
      <p:sp>
        <p:nvSpPr>
          <p:cNvPr id="172" name="Google Shape;172;p16"/>
          <p:cNvSpPr/>
          <p:nvPr/>
        </p:nvSpPr>
        <p:spPr>
          <a:xfrm>
            <a:off x="2989500" y="-58750"/>
            <a:ext cx="6279250" cy="5241425"/>
          </a:xfrm>
          <a:custGeom>
            <a:avLst/>
            <a:gdLst/>
            <a:ahLst/>
            <a:cxnLst/>
            <a:rect l="l" t="t" r="r" b="b"/>
            <a:pathLst>
              <a:path w="251170" h="209657" extrusionOk="0">
                <a:moveTo>
                  <a:pt x="188508" y="1306"/>
                </a:moveTo>
                <a:lnTo>
                  <a:pt x="0" y="208612"/>
                </a:lnTo>
                <a:lnTo>
                  <a:pt x="251170" y="209657"/>
                </a:lnTo>
                <a:lnTo>
                  <a:pt x="251170" y="0"/>
                </a:lnTo>
                <a:close/>
              </a:path>
            </a:pathLst>
          </a:custGeom>
          <a:solidFill>
            <a:schemeClr val="lt2"/>
          </a:solidFill>
          <a:ln>
            <a:noFill/>
          </a:ln>
        </p:spPr>
      </p:sp>
      <p:sp>
        <p:nvSpPr>
          <p:cNvPr id="173" name="Google Shape;173;p1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16"/>
          <p:cNvSpPr txBox="1">
            <a:spLocks noGrp="1"/>
          </p:cNvSpPr>
          <p:nvPr>
            <p:ph type="body" idx="1"/>
          </p:nvPr>
        </p:nvSpPr>
        <p:spPr>
          <a:xfrm>
            <a:off x="720000" y="1171812"/>
            <a:ext cx="3852000" cy="123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2_1_1_1_1">
    <p:spTree>
      <p:nvGrpSpPr>
        <p:cNvPr id="1" name="Shape 175"/>
        <p:cNvGrpSpPr/>
        <p:nvPr/>
      </p:nvGrpSpPr>
      <p:grpSpPr>
        <a:xfrm>
          <a:off x="0" y="0"/>
          <a:ext cx="0" cy="0"/>
          <a:chOff x="0" y="0"/>
          <a:chExt cx="0" cy="0"/>
        </a:xfrm>
      </p:grpSpPr>
      <p:sp>
        <p:nvSpPr>
          <p:cNvPr id="176" name="Google Shape;176;p17"/>
          <p:cNvSpPr/>
          <p:nvPr/>
        </p:nvSpPr>
        <p:spPr>
          <a:xfrm>
            <a:off x="3779388" y="3035186"/>
            <a:ext cx="5437225" cy="2140950"/>
          </a:xfrm>
          <a:custGeom>
            <a:avLst/>
            <a:gdLst/>
            <a:ahLst/>
            <a:cxnLst/>
            <a:rect l="l" t="t" r="r" b="b"/>
            <a:pathLst>
              <a:path w="217489" h="85638" extrusionOk="0">
                <a:moveTo>
                  <a:pt x="216183" y="0"/>
                </a:moveTo>
                <a:lnTo>
                  <a:pt x="0" y="85116"/>
                </a:lnTo>
                <a:lnTo>
                  <a:pt x="217489" y="85638"/>
                </a:lnTo>
                <a:close/>
              </a:path>
            </a:pathLst>
          </a:custGeom>
          <a:solidFill>
            <a:schemeClr val="lt2"/>
          </a:solidFill>
          <a:ln>
            <a:noFill/>
          </a:ln>
        </p:spPr>
      </p:sp>
      <p:sp>
        <p:nvSpPr>
          <p:cNvPr id="177" name="Google Shape;177;p17"/>
          <p:cNvSpPr txBox="1">
            <a:spLocks noGrp="1"/>
          </p:cNvSpPr>
          <p:nvPr>
            <p:ph type="title"/>
          </p:nvPr>
        </p:nvSpPr>
        <p:spPr>
          <a:xfrm>
            <a:off x="719975" y="540000"/>
            <a:ext cx="7704000" cy="572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8" name="Google Shape;178;p17"/>
          <p:cNvSpPr txBox="1">
            <a:spLocks noGrp="1"/>
          </p:cNvSpPr>
          <p:nvPr>
            <p:ph type="body" idx="1"/>
          </p:nvPr>
        </p:nvSpPr>
        <p:spPr>
          <a:xfrm>
            <a:off x="720000" y="1165500"/>
            <a:ext cx="3852000" cy="2652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sp>
        <p:nvSpPr>
          <p:cNvPr id="179" name="Google Shape;179;p17"/>
          <p:cNvSpPr txBox="1">
            <a:spLocks noGrp="1"/>
          </p:cNvSpPr>
          <p:nvPr>
            <p:ph type="body" idx="2"/>
          </p:nvPr>
        </p:nvSpPr>
        <p:spPr>
          <a:xfrm>
            <a:off x="4572000" y="1655479"/>
            <a:ext cx="3852000" cy="211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Quicksand"/>
              <a:buChar char="●"/>
              <a:defRPr sz="1200"/>
            </a:lvl1pPr>
            <a:lvl2pPr marL="914400" lvl="1" indent="-317500" rtl="0">
              <a:spcBef>
                <a:spcPts val="0"/>
              </a:spcBef>
              <a:spcAft>
                <a:spcPts val="0"/>
              </a:spcAft>
              <a:buSzPts val="1400"/>
              <a:buFont typeface="Quicksand"/>
              <a:buChar char="○"/>
              <a:defRPr/>
            </a:lvl2pPr>
            <a:lvl3pPr marL="1371600" lvl="2" indent="-317500" rtl="0">
              <a:spcBef>
                <a:spcPts val="0"/>
              </a:spcBef>
              <a:spcAft>
                <a:spcPts val="0"/>
              </a:spcAft>
              <a:buSzPts val="1400"/>
              <a:buFont typeface="Quicksand"/>
              <a:buChar char="■"/>
              <a:defRPr/>
            </a:lvl3pPr>
            <a:lvl4pPr marL="1828800" lvl="3" indent="-317500" rtl="0">
              <a:spcBef>
                <a:spcPts val="0"/>
              </a:spcBef>
              <a:spcAft>
                <a:spcPts val="0"/>
              </a:spcAft>
              <a:buSzPts val="1400"/>
              <a:buFont typeface="Quicksand"/>
              <a:buChar char="●"/>
              <a:defRPr/>
            </a:lvl4pPr>
            <a:lvl5pPr marL="2286000" lvl="4" indent="-317500" rtl="0">
              <a:spcBef>
                <a:spcPts val="0"/>
              </a:spcBef>
              <a:spcAft>
                <a:spcPts val="0"/>
              </a:spcAft>
              <a:buSzPts val="1400"/>
              <a:buFont typeface="Quicksand"/>
              <a:buChar char="○"/>
              <a:defRPr/>
            </a:lvl5pPr>
            <a:lvl6pPr marL="2743200" lvl="5" indent="-317500" rtl="0">
              <a:spcBef>
                <a:spcPts val="0"/>
              </a:spcBef>
              <a:spcAft>
                <a:spcPts val="0"/>
              </a:spcAft>
              <a:buSzPts val="1400"/>
              <a:buFont typeface="Quicksand"/>
              <a:buChar char="■"/>
              <a:defRPr/>
            </a:lvl6pPr>
            <a:lvl7pPr marL="3200400" lvl="6" indent="-317500" rtl="0">
              <a:spcBef>
                <a:spcPts val="0"/>
              </a:spcBef>
              <a:spcAft>
                <a:spcPts val="0"/>
              </a:spcAft>
              <a:buSzPts val="1400"/>
              <a:buFont typeface="Quicksand"/>
              <a:buChar char="●"/>
              <a:defRPr/>
            </a:lvl7pPr>
            <a:lvl8pPr marL="3657600" lvl="7" indent="-317500" rtl="0">
              <a:spcBef>
                <a:spcPts val="0"/>
              </a:spcBef>
              <a:spcAft>
                <a:spcPts val="0"/>
              </a:spcAft>
              <a:buSzPts val="1400"/>
              <a:buFont typeface="Quicksand"/>
              <a:buChar char="○"/>
              <a:defRPr/>
            </a:lvl8pPr>
            <a:lvl9pPr marL="4114800" lvl="8" indent="-317500" rtl="0">
              <a:spcBef>
                <a:spcPts val="0"/>
              </a:spcBef>
              <a:spcAft>
                <a:spcPts val="0"/>
              </a:spcAft>
              <a:buSzPts val="1400"/>
              <a:buFont typeface="Quicksand"/>
              <a:buChar char="■"/>
              <a:defRPr/>
            </a:lvl9pPr>
          </a:lstStyle>
          <a:p>
            <a:endParaRPr/>
          </a:p>
        </p:txBody>
      </p:sp>
      <p:grpSp>
        <p:nvGrpSpPr>
          <p:cNvPr id="180" name="Google Shape;180;p17"/>
          <p:cNvGrpSpPr/>
          <p:nvPr/>
        </p:nvGrpSpPr>
        <p:grpSpPr>
          <a:xfrm flipH="1">
            <a:off x="5714250" y="2912583"/>
            <a:ext cx="2842737" cy="2421799"/>
            <a:chOff x="-268800" y="-468592"/>
            <a:chExt cx="2842737" cy="2421799"/>
          </a:xfrm>
        </p:grpSpPr>
        <p:pic>
          <p:nvPicPr>
            <p:cNvPr id="181" name="Google Shape;181;p17"/>
            <p:cNvPicPr preferRelativeResize="0"/>
            <p:nvPr/>
          </p:nvPicPr>
          <p:blipFill>
            <a:blip r:embed="rId2"/>
            <a:stretch>
              <a:fillRect/>
            </a:stretch>
          </p:blipFill>
          <p:spPr>
            <a:xfrm>
              <a:off x="-268800" y="189175"/>
              <a:ext cx="1851124" cy="1764032"/>
            </a:xfrm>
            <a:prstGeom prst="rect">
              <a:avLst/>
            </a:prstGeom>
            <a:noFill/>
            <a:ln>
              <a:noFill/>
            </a:ln>
          </p:spPr>
        </p:pic>
        <p:pic>
          <p:nvPicPr>
            <p:cNvPr id="182" name="Google Shape;182;p17"/>
            <p:cNvPicPr preferRelativeResize="0"/>
            <p:nvPr/>
          </p:nvPicPr>
          <p:blipFill>
            <a:blip r:embed="rId3"/>
            <a:stretch>
              <a:fillRect/>
            </a:stretch>
          </p:blipFill>
          <p:spPr>
            <a:xfrm>
              <a:off x="722812" y="-468592"/>
              <a:ext cx="1851125" cy="1880642"/>
            </a:xfrm>
            <a:prstGeom prst="rect">
              <a:avLst/>
            </a:prstGeom>
            <a:noFill/>
            <a:ln>
              <a:noFill/>
            </a:ln>
          </p:spPr>
        </p:pic>
        <p:pic>
          <p:nvPicPr>
            <p:cNvPr id="183" name="Google Shape;183;p17"/>
            <p:cNvPicPr preferRelativeResize="0"/>
            <p:nvPr/>
          </p:nvPicPr>
          <p:blipFill>
            <a:blip r:embed="rId4"/>
            <a:stretch>
              <a:fillRect/>
            </a:stretch>
          </p:blipFill>
          <p:spPr>
            <a:xfrm rot="1262285">
              <a:off x="113237" y="-126287"/>
              <a:ext cx="1213532" cy="1905278"/>
            </a:xfrm>
            <a:prstGeom prst="rect">
              <a:avLst/>
            </a:prstGeom>
            <a:noFill/>
            <a:ln>
              <a:noFill/>
            </a:ln>
          </p:spPr>
        </p:pic>
      </p:grpSp>
      <p:pic>
        <p:nvPicPr>
          <p:cNvPr id="184" name="Google Shape;184;p17"/>
          <p:cNvPicPr preferRelativeResize="0"/>
          <p:nvPr/>
        </p:nvPicPr>
        <p:blipFill rotWithShape="1">
          <a:blip r:embed="rId5"/>
          <a:srcRect l="85430" r="1099"/>
          <a:stretch>
            <a:fillRect/>
          </a:stretch>
        </p:blipFill>
        <p:spPr>
          <a:xfrm>
            <a:off x="7904875" y="261075"/>
            <a:ext cx="1038227" cy="5143500"/>
          </a:xfrm>
          <a:prstGeom prst="rect">
            <a:avLst/>
          </a:prstGeom>
          <a:noFill/>
          <a:ln>
            <a:noFill/>
          </a:ln>
        </p:spPr>
      </p:pic>
      <p:grpSp>
        <p:nvGrpSpPr>
          <p:cNvPr id="185" name="Google Shape;185;p17"/>
          <p:cNvGrpSpPr/>
          <p:nvPr/>
        </p:nvGrpSpPr>
        <p:grpSpPr>
          <a:xfrm>
            <a:off x="5441875" y="2506921"/>
            <a:ext cx="3564550" cy="2897654"/>
            <a:chOff x="9221825" y="2474146"/>
            <a:chExt cx="3564550" cy="2897654"/>
          </a:xfrm>
        </p:grpSpPr>
        <p:pic>
          <p:nvPicPr>
            <p:cNvPr id="186" name="Google Shape;186;p17"/>
            <p:cNvPicPr preferRelativeResize="0"/>
            <p:nvPr/>
          </p:nvPicPr>
          <p:blipFill>
            <a:blip r:embed="rId6"/>
            <a:stretch>
              <a:fillRect/>
            </a:stretch>
          </p:blipFill>
          <p:spPr>
            <a:xfrm flipH="1">
              <a:off x="9221825" y="4009150"/>
              <a:ext cx="1359824" cy="1362650"/>
            </a:xfrm>
            <a:prstGeom prst="rect">
              <a:avLst/>
            </a:prstGeom>
            <a:noFill/>
            <a:ln>
              <a:noFill/>
            </a:ln>
          </p:spPr>
        </p:pic>
        <p:pic>
          <p:nvPicPr>
            <p:cNvPr id="187" name="Google Shape;187;p17"/>
            <p:cNvPicPr preferRelativeResize="0"/>
            <p:nvPr/>
          </p:nvPicPr>
          <p:blipFill>
            <a:blip r:embed="rId7"/>
            <a:stretch>
              <a:fillRect/>
            </a:stretch>
          </p:blipFill>
          <p:spPr>
            <a:xfrm rot="10242693">
              <a:off x="11204919" y="2576612"/>
              <a:ext cx="1430785" cy="1983199"/>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88"/>
        <p:cNvGrpSpPr/>
        <p:nvPr/>
      </p:nvGrpSpPr>
      <p:grpSpPr>
        <a:xfrm>
          <a:off x="0" y="0"/>
          <a:ext cx="0" cy="0"/>
          <a:chOff x="0" y="0"/>
          <a:chExt cx="0" cy="0"/>
        </a:xfrm>
      </p:grpSpPr>
      <p:sp>
        <p:nvSpPr>
          <p:cNvPr id="189" name="Google Shape;189;p18"/>
          <p:cNvSpPr/>
          <p:nvPr/>
        </p:nvSpPr>
        <p:spPr>
          <a:xfrm>
            <a:off x="-6442" y="3348274"/>
            <a:ext cx="2595000" cy="1815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1" name="Google Shape;191;p18"/>
          <p:cNvSpPr txBox="1">
            <a:spLocks noGrp="1"/>
          </p:cNvSpPr>
          <p:nvPr>
            <p:ph type="title" idx="2"/>
          </p:nvPr>
        </p:nvSpPr>
        <p:spPr>
          <a:xfrm>
            <a:off x="720000" y="2162760"/>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2" name="Google Shape;192;p18"/>
          <p:cNvSpPr txBox="1">
            <a:spLocks noGrp="1"/>
          </p:cNvSpPr>
          <p:nvPr>
            <p:ph type="subTitle" idx="1"/>
          </p:nvPr>
        </p:nvSpPr>
        <p:spPr>
          <a:xfrm>
            <a:off x="720000" y="253983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8"/>
          <p:cNvSpPr txBox="1">
            <a:spLocks noGrp="1"/>
          </p:cNvSpPr>
          <p:nvPr>
            <p:ph type="title" idx="3"/>
          </p:nvPr>
        </p:nvSpPr>
        <p:spPr>
          <a:xfrm>
            <a:off x="3403800" y="2898946"/>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4" name="Google Shape;194;p18"/>
          <p:cNvSpPr txBox="1">
            <a:spLocks noGrp="1"/>
          </p:cNvSpPr>
          <p:nvPr>
            <p:ph type="subTitle" idx="4"/>
          </p:nvPr>
        </p:nvSpPr>
        <p:spPr>
          <a:xfrm>
            <a:off x="3403800" y="327601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8"/>
          <p:cNvSpPr txBox="1">
            <a:spLocks noGrp="1"/>
          </p:cNvSpPr>
          <p:nvPr>
            <p:ph type="title" idx="5"/>
          </p:nvPr>
        </p:nvSpPr>
        <p:spPr>
          <a:xfrm>
            <a:off x="6087600" y="2162760"/>
            <a:ext cx="23364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6" name="Google Shape;196;p18"/>
          <p:cNvSpPr txBox="1">
            <a:spLocks noGrp="1"/>
          </p:cNvSpPr>
          <p:nvPr>
            <p:ph type="subTitle" idx="6"/>
          </p:nvPr>
        </p:nvSpPr>
        <p:spPr>
          <a:xfrm>
            <a:off x="6087600" y="2539838"/>
            <a:ext cx="23364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7" name="Google Shape;197;p18"/>
          <p:cNvPicPr preferRelativeResize="0"/>
          <p:nvPr/>
        </p:nvPicPr>
        <p:blipFill rotWithShape="1">
          <a:blip r:embed="rId2"/>
          <a:srcRect l="-910" t="59019" r="88945"/>
          <a:stretch>
            <a:fillRect/>
          </a:stretch>
        </p:blipFill>
        <p:spPr>
          <a:xfrm flipH="1">
            <a:off x="0" y="3264275"/>
            <a:ext cx="922225" cy="21078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198"/>
        <p:cNvGrpSpPr/>
        <p:nvPr/>
      </p:nvGrpSpPr>
      <p:grpSpPr>
        <a:xfrm>
          <a:off x="0" y="0"/>
          <a:ext cx="0" cy="0"/>
          <a:chOff x="0" y="0"/>
          <a:chExt cx="0" cy="0"/>
        </a:xfrm>
      </p:grpSpPr>
      <p:sp>
        <p:nvSpPr>
          <p:cNvPr id="199" name="Google Shape;199;p19"/>
          <p:cNvSpPr txBox="1">
            <a:spLocks noGrp="1"/>
          </p:cNvSpPr>
          <p:nvPr>
            <p:ph type="title"/>
          </p:nvPr>
        </p:nvSpPr>
        <p:spPr>
          <a:xfrm>
            <a:off x="7200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0" name="Google Shape;200;p19"/>
          <p:cNvSpPr txBox="1">
            <a:spLocks noGrp="1"/>
          </p:cNvSpPr>
          <p:nvPr>
            <p:ph type="subTitle" idx="1"/>
          </p:nvPr>
        </p:nvSpPr>
        <p:spPr>
          <a:xfrm>
            <a:off x="7200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19"/>
          <p:cNvSpPr txBox="1">
            <a:spLocks noGrp="1"/>
          </p:cNvSpPr>
          <p:nvPr>
            <p:ph type="title" idx="2"/>
          </p:nvPr>
        </p:nvSpPr>
        <p:spPr>
          <a:xfrm>
            <a:off x="60876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2" name="Google Shape;202;p19"/>
          <p:cNvSpPr txBox="1">
            <a:spLocks noGrp="1"/>
          </p:cNvSpPr>
          <p:nvPr>
            <p:ph type="subTitle" idx="3"/>
          </p:nvPr>
        </p:nvSpPr>
        <p:spPr>
          <a:xfrm>
            <a:off x="60876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19"/>
          <p:cNvSpPr txBox="1">
            <a:spLocks noGrp="1"/>
          </p:cNvSpPr>
          <p:nvPr>
            <p:ph type="title" idx="4"/>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4" name="Google Shape;204;p19"/>
          <p:cNvSpPr txBox="1">
            <a:spLocks noGrp="1"/>
          </p:cNvSpPr>
          <p:nvPr>
            <p:ph type="title" idx="5"/>
          </p:nvPr>
        </p:nvSpPr>
        <p:spPr>
          <a:xfrm>
            <a:off x="3403800" y="1859811"/>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05" name="Google Shape;205;p19"/>
          <p:cNvSpPr txBox="1">
            <a:spLocks noGrp="1"/>
          </p:cNvSpPr>
          <p:nvPr>
            <p:ph type="subTitle" idx="6"/>
          </p:nvPr>
        </p:nvSpPr>
        <p:spPr>
          <a:xfrm>
            <a:off x="3403800" y="1422785"/>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06" name="Google Shape;206;p19"/>
          <p:cNvPicPr preferRelativeResize="0"/>
          <p:nvPr/>
        </p:nvPicPr>
        <p:blipFill rotWithShape="1">
          <a:blip r:embed="rId2"/>
          <a:srcRect t="14581" r="76654"/>
          <a:stretch>
            <a:fillRect/>
          </a:stretch>
        </p:blipFill>
        <p:spPr>
          <a:xfrm>
            <a:off x="-74700" y="0"/>
            <a:ext cx="2152149" cy="5254574"/>
          </a:xfrm>
          <a:prstGeom prst="rect">
            <a:avLst/>
          </a:prstGeom>
          <a:noFill/>
          <a:ln>
            <a:noFill/>
          </a:ln>
        </p:spPr>
      </p:pic>
      <p:pic>
        <p:nvPicPr>
          <p:cNvPr id="207" name="Google Shape;207;p19"/>
          <p:cNvPicPr preferRelativeResize="0"/>
          <p:nvPr/>
        </p:nvPicPr>
        <p:blipFill rotWithShape="1">
          <a:blip r:embed="rId2"/>
          <a:srcRect l="88162" t="15824"/>
          <a:stretch>
            <a:fillRect/>
          </a:stretch>
        </p:blipFill>
        <p:spPr>
          <a:xfrm>
            <a:off x="8357550" y="0"/>
            <a:ext cx="1091251" cy="5178375"/>
          </a:xfrm>
          <a:prstGeom prst="rect">
            <a:avLst/>
          </a:prstGeom>
          <a:noFill/>
          <a:ln>
            <a:noFill/>
          </a:ln>
        </p:spPr>
      </p:pic>
      <p:grpSp>
        <p:nvGrpSpPr>
          <p:cNvPr id="208" name="Google Shape;208;p19"/>
          <p:cNvGrpSpPr/>
          <p:nvPr/>
        </p:nvGrpSpPr>
        <p:grpSpPr>
          <a:xfrm>
            <a:off x="2429041" y="2776025"/>
            <a:ext cx="4451209" cy="2789049"/>
            <a:chOff x="2429041" y="2776025"/>
            <a:chExt cx="4451209" cy="2789049"/>
          </a:xfrm>
        </p:grpSpPr>
        <p:pic>
          <p:nvPicPr>
            <p:cNvPr id="209" name="Google Shape;209;p19"/>
            <p:cNvPicPr preferRelativeResize="0"/>
            <p:nvPr/>
          </p:nvPicPr>
          <p:blipFill>
            <a:blip r:embed="rId3"/>
            <a:stretch>
              <a:fillRect/>
            </a:stretch>
          </p:blipFill>
          <p:spPr>
            <a:xfrm>
              <a:off x="4116400" y="3761602"/>
              <a:ext cx="1993153" cy="1803472"/>
            </a:xfrm>
            <a:prstGeom prst="rect">
              <a:avLst/>
            </a:prstGeom>
            <a:noFill/>
            <a:ln>
              <a:noFill/>
            </a:ln>
          </p:spPr>
        </p:pic>
        <p:pic>
          <p:nvPicPr>
            <p:cNvPr id="210" name="Google Shape;210;p19"/>
            <p:cNvPicPr preferRelativeResize="0"/>
            <p:nvPr/>
          </p:nvPicPr>
          <p:blipFill>
            <a:blip r:embed="rId4"/>
            <a:stretch>
              <a:fillRect/>
            </a:stretch>
          </p:blipFill>
          <p:spPr>
            <a:xfrm>
              <a:off x="2468200" y="2776025"/>
              <a:ext cx="2313062" cy="2571750"/>
            </a:xfrm>
            <a:prstGeom prst="rect">
              <a:avLst/>
            </a:prstGeom>
            <a:noFill/>
            <a:ln>
              <a:noFill/>
            </a:ln>
          </p:spPr>
        </p:pic>
        <p:pic>
          <p:nvPicPr>
            <p:cNvPr id="211" name="Google Shape;211;p19"/>
            <p:cNvPicPr preferRelativeResize="0"/>
            <p:nvPr/>
          </p:nvPicPr>
          <p:blipFill>
            <a:blip r:embed="rId5"/>
            <a:stretch>
              <a:fillRect/>
            </a:stretch>
          </p:blipFill>
          <p:spPr>
            <a:xfrm>
              <a:off x="2825950" y="4085375"/>
              <a:ext cx="1520183" cy="1412301"/>
            </a:xfrm>
            <a:prstGeom prst="rect">
              <a:avLst/>
            </a:prstGeom>
            <a:noFill/>
            <a:ln>
              <a:noFill/>
            </a:ln>
          </p:spPr>
        </p:pic>
        <p:pic>
          <p:nvPicPr>
            <p:cNvPr id="212" name="Google Shape;212;p19"/>
            <p:cNvPicPr preferRelativeResize="0"/>
            <p:nvPr/>
          </p:nvPicPr>
          <p:blipFill>
            <a:blip r:embed="rId6"/>
            <a:stretch>
              <a:fillRect/>
            </a:stretch>
          </p:blipFill>
          <p:spPr>
            <a:xfrm>
              <a:off x="4718336" y="3333878"/>
              <a:ext cx="751475" cy="751495"/>
            </a:xfrm>
            <a:prstGeom prst="rect">
              <a:avLst/>
            </a:prstGeom>
            <a:noFill/>
            <a:ln>
              <a:noFill/>
            </a:ln>
          </p:spPr>
        </p:pic>
        <p:pic>
          <p:nvPicPr>
            <p:cNvPr id="213" name="Google Shape;213;p19"/>
            <p:cNvPicPr preferRelativeResize="0"/>
            <p:nvPr/>
          </p:nvPicPr>
          <p:blipFill>
            <a:blip r:embed="rId7"/>
            <a:stretch>
              <a:fillRect/>
            </a:stretch>
          </p:blipFill>
          <p:spPr>
            <a:xfrm>
              <a:off x="5909225" y="4423900"/>
              <a:ext cx="971025" cy="973051"/>
            </a:xfrm>
            <a:prstGeom prst="rect">
              <a:avLst/>
            </a:prstGeom>
            <a:noFill/>
            <a:ln>
              <a:noFill/>
            </a:ln>
          </p:spPr>
        </p:pic>
        <p:pic>
          <p:nvPicPr>
            <p:cNvPr id="214" name="Google Shape;214;p19"/>
            <p:cNvPicPr preferRelativeResize="0"/>
            <p:nvPr/>
          </p:nvPicPr>
          <p:blipFill>
            <a:blip r:embed="rId8"/>
            <a:stretch>
              <a:fillRect/>
            </a:stretch>
          </p:blipFill>
          <p:spPr>
            <a:xfrm rot="-1518153">
              <a:off x="2747050" y="3522475"/>
              <a:ext cx="1281076" cy="1775673"/>
            </a:xfrm>
            <a:prstGeom prst="rect">
              <a:avLst/>
            </a:prstGeom>
            <a:noFill/>
            <a:ln>
              <a:noFill/>
            </a:ln>
          </p:spPr>
        </p:pic>
        <p:pic>
          <p:nvPicPr>
            <p:cNvPr id="215" name="Google Shape;215;p19"/>
            <p:cNvPicPr preferRelativeResize="0"/>
            <p:nvPr/>
          </p:nvPicPr>
          <p:blipFill>
            <a:blip r:embed="rId9"/>
            <a:stretch>
              <a:fillRect/>
            </a:stretch>
          </p:blipFill>
          <p:spPr>
            <a:xfrm>
              <a:off x="4963175" y="3778073"/>
              <a:ext cx="1917076" cy="1569713"/>
            </a:xfrm>
            <a:prstGeom prst="rect">
              <a:avLst/>
            </a:prstGeom>
            <a:noFill/>
            <a:ln>
              <a:noFill/>
            </a:ln>
          </p:spPr>
        </p:pic>
        <p:pic>
          <p:nvPicPr>
            <p:cNvPr id="216" name="Google Shape;216;p19"/>
            <p:cNvPicPr preferRelativeResize="0"/>
            <p:nvPr/>
          </p:nvPicPr>
          <p:blipFill>
            <a:blip r:embed="rId10"/>
            <a:stretch>
              <a:fillRect/>
            </a:stretch>
          </p:blipFill>
          <p:spPr>
            <a:xfrm>
              <a:off x="3468175" y="3508565"/>
              <a:ext cx="1638535" cy="1803474"/>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3_1_1">
    <p:spTree>
      <p:nvGrpSpPr>
        <p:cNvPr id="1" name="Shape 217"/>
        <p:cNvGrpSpPr/>
        <p:nvPr/>
      </p:nvGrpSpPr>
      <p:grpSpPr>
        <a:xfrm>
          <a:off x="0" y="0"/>
          <a:ext cx="0" cy="0"/>
          <a:chOff x="0" y="0"/>
          <a:chExt cx="0" cy="0"/>
        </a:xfrm>
      </p:grpSpPr>
      <p:pic>
        <p:nvPicPr>
          <p:cNvPr id="218" name="Google Shape;218;p20"/>
          <p:cNvPicPr preferRelativeResize="0"/>
          <p:nvPr/>
        </p:nvPicPr>
        <p:blipFill rotWithShape="1">
          <a:blip r:embed="rId2"/>
          <a:srcRect l="88035"/>
          <a:stretch>
            <a:fillRect/>
          </a:stretch>
        </p:blipFill>
        <p:spPr>
          <a:xfrm>
            <a:off x="8267701" y="-28575"/>
            <a:ext cx="922225" cy="5143500"/>
          </a:xfrm>
          <a:prstGeom prst="rect">
            <a:avLst/>
          </a:prstGeom>
          <a:noFill/>
          <a:ln>
            <a:noFill/>
          </a:ln>
        </p:spPr>
      </p:pic>
      <p:sp>
        <p:nvSpPr>
          <p:cNvPr id="219" name="Google Shape;219;p20"/>
          <p:cNvSpPr txBox="1">
            <a:spLocks noGrp="1"/>
          </p:cNvSpPr>
          <p:nvPr>
            <p:ph type="title"/>
          </p:nvPr>
        </p:nvSpPr>
        <p:spPr>
          <a:xfrm>
            <a:off x="720000" y="33009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0" name="Google Shape;220;p20"/>
          <p:cNvSpPr txBox="1">
            <a:spLocks noGrp="1"/>
          </p:cNvSpPr>
          <p:nvPr>
            <p:ph type="subTitle" idx="1"/>
          </p:nvPr>
        </p:nvSpPr>
        <p:spPr>
          <a:xfrm>
            <a:off x="720000" y="37395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0"/>
          <p:cNvSpPr txBox="1">
            <a:spLocks noGrp="1"/>
          </p:cNvSpPr>
          <p:nvPr>
            <p:ph type="title" idx="2"/>
          </p:nvPr>
        </p:nvSpPr>
        <p:spPr>
          <a:xfrm>
            <a:off x="6087600" y="33009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2" name="Google Shape;222;p20"/>
          <p:cNvSpPr txBox="1">
            <a:spLocks noGrp="1"/>
          </p:cNvSpPr>
          <p:nvPr>
            <p:ph type="subTitle" idx="3"/>
          </p:nvPr>
        </p:nvSpPr>
        <p:spPr>
          <a:xfrm>
            <a:off x="6087600" y="37395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3" name="Google Shape;223;p20"/>
          <p:cNvSpPr txBox="1">
            <a:spLocks noGrp="1"/>
          </p:cNvSpPr>
          <p:nvPr>
            <p:ph type="title" idx="4"/>
          </p:nvPr>
        </p:nvSpPr>
        <p:spPr>
          <a:xfrm>
            <a:off x="1818000" y="540000"/>
            <a:ext cx="5508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4" name="Google Shape;224;p20"/>
          <p:cNvSpPr txBox="1">
            <a:spLocks noGrp="1"/>
          </p:cNvSpPr>
          <p:nvPr>
            <p:ph type="title" idx="5"/>
          </p:nvPr>
        </p:nvSpPr>
        <p:spPr>
          <a:xfrm>
            <a:off x="3403800" y="3758153"/>
            <a:ext cx="2336400" cy="53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5" name="Google Shape;225;p20"/>
          <p:cNvSpPr txBox="1">
            <a:spLocks noGrp="1"/>
          </p:cNvSpPr>
          <p:nvPr>
            <p:ph type="subTitle" idx="6"/>
          </p:nvPr>
        </p:nvSpPr>
        <p:spPr>
          <a:xfrm>
            <a:off x="3403800" y="4196777"/>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26" name="Google Shape;226;p20"/>
          <p:cNvPicPr preferRelativeResize="0"/>
          <p:nvPr/>
        </p:nvPicPr>
        <p:blipFill>
          <a:blip r:embed="rId3"/>
          <a:stretch>
            <a:fillRect/>
          </a:stretch>
        </p:blipFill>
        <p:spPr>
          <a:xfrm>
            <a:off x="6890412" y="-403838"/>
            <a:ext cx="2117426" cy="1887675"/>
          </a:xfrm>
          <a:prstGeom prst="rect">
            <a:avLst/>
          </a:prstGeom>
          <a:noFill/>
          <a:ln>
            <a:noFill/>
          </a:ln>
        </p:spPr>
      </p:pic>
      <p:pic>
        <p:nvPicPr>
          <p:cNvPr id="227" name="Google Shape;227;p20"/>
          <p:cNvPicPr preferRelativeResize="0"/>
          <p:nvPr/>
        </p:nvPicPr>
        <p:blipFill>
          <a:blip r:embed="rId4"/>
          <a:stretch>
            <a:fillRect/>
          </a:stretch>
        </p:blipFill>
        <p:spPr>
          <a:xfrm>
            <a:off x="7821100" y="-20677"/>
            <a:ext cx="1700463" cy="1538660"/>
          </a:xfrm>
          <a:prstGeom prst="rect">
            <a:avLst/>
          </a:prstGeom>
          <a:noFill/>
          <a:ln>
            <a:noFill/>
          </a:ln>
        </p:spPr>
      </p:pic>
      <p:pic>
        <p:nvPicPr>
          <p:cNvPr id="228" name="Google Shape;228;p20"/>
          <p:cNvPicPr preferRelativeResize="0"/>
          <p:nvPr/>
        </p:nvPicPr>
        <p:blipFill>
          <a:blip r:embed="rId5"/>
          <a:stretch>
            <a:fillRect/>
          </a:stretch>
        </p:blipFill>
        <p:spPr>
          <a:xfrm rot="1407921">
            <a:off x="-33163" y="-613813"/>
            <a:ext cx="1662976" cy="1902909"/>
          </a:xfrm>
          <a:prstGeom prst="rect">
            <a:avLst/>
          </a:prstGeom>
          <a:noFill/>
          <a:ln>
            <a:noFill/>
          </a:ln>
        </p:spPr>
      </p:pic>
      <p:pic>
        <p:nvPicPr>
          <p:cNvPr id="229" name="Google Shape;229;p20"/>
          <p:cNvPicPr preferRelativeResize="0"/>
          <p:nvPr/>
        </p:nvPicPr>
        <p:blipFill>
          <a:blip r:embed="rId6"/>
          <a:stretch>
            <a:fillRect/>
          </a:stretch>
        </p:blipFill>
        <p:spPr>
          <a:xfrm>
            <a:off x="-248548" y="190177"/>
            <a:ext cx="1397932" cy="15386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30"/>
        <p:cNvGrpSpPr/>
        <p:nvPr/>
      </p:nvGrpSpPr>
      <p:grpSpPr>
        <a:xfrm>
          <a:off x="0" y="0"/>
          <a:ext cx="0" cy="0"/>
          <a:chOff x="0" y="0"/>
          <a:chExt cx="0" cy="0"/>
        </a:xfrm>
      </p:grpSpPr>
      <p:sp>
        <p:nvSpPr>
          <p:cNvPr id="231" name="Google Shape;231;p21"/>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21"/>
          <p:cNvSpPr txBox="1">
            <a:spLocks noGrp="1"/>
          </p:cNvSpPr>
          <p:nvPr>
            <p:ph type="title" idx="2"/>
          </p:nvPr>
        </p:nvSpPr>
        <p:spPr>
          <a:xfrm>
            <a:off x="2732324" y="3485364"/>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3" name="Google Shape;233;p21"/>
          <p:cNvSpPr txBox="1">
            <a:spLocks noGrp="1"/>
          </p:cNvSpPr>
          <p:nvPr>
            <p:ph type="subTitle" idx="1"/>
          </p:nvPr>
        </p:nvSpPr>
        <p:spPr>
          <a:xfrm>
            <a:off x="2732324" y="3820954"/>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 name="Google Shape;234;p21"/>
          <p:cNvSpPr txBox="1">
            <a:spLocks noGrp="1"/>
          </p:cNvSpPr>
          <p:nvPr>
            <p:ph type="title" idx="3"/>
          </p:nvPr>
        </p:nvSpPr>
        <p:spPr>
          <a:xfrm>
            <a:off x="720000" y="2545510"/>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5" name="Google Shape;235;p21"/>
          <p:cNvSpPr txBox="1">
            <a:spLocks noGrp="1"/>
          </p:cNvSpPr>
          <p:nvPr>
            <p:ph type="subTitle" idx="4"/>
          </p:nvPr>
        </p:nvSpPr>
        <p:spPr>
          <a:xfrm>
            <a:off x="720000" y="2882177"/>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21"/>
          <p:cNvSpPr txBox="1">
            <a:spLocks noGrp="1"/>
          </p:cNvSpPr>
          <p:nvPr>
            <p:ph type="title" idx="5"/>
          </p:nvPr>
        </p:nvSpPr>
        <p:spPr>
          <a:xfrm>
            <a:off x="6752550" y="3485364"/>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7" name="Google Shape;237;p21"/>
          <p:cNvSpPr txBox="1">
            <a:spLocks noGrp="1"/>
          </p:cNvSpPr>
          <p:nvPr>
            <p:ph type="subTitle" idx="6"/>
          </p:nvPr>
        </p:nvSpPr>
        <p:spPr>
          <a:xfrm>
            <a:off x="6752550" y="3820954"/>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1"/>
          <p:cNvSpPr txBox="1">
            <a:spLocks noGrp="1"/>
          </p:cNvSpPr>
          <p:nvPr>
            <p:ph type="title" idx="7"/>
          </p:nvPr>
        </p:nvSpPr>
        <p:spPr>
          <a:xfrm>
            <a:off x="4752032" y="2545510"/>
            <a:ext cx="1665900" cy="3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39" name="Google Shape;239;p21"/>
          <p:cNvSpPr txBox="1">
            <a:spLocks noGrp="1"/>
          </p:cNvSpPr>
          <p:nvPr>
            <p:ph type="subTitle" idx="8"/>
          </p:nvPr>
        </p:nvSpPr>
        <p:spPr>
          <a:xfrm>
            <a:off x="4752032" y="2882177"/>
            <a:ext cx="16659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40" name="Google Shape;240;p21"/>
          <p:cNvPicPr preferRelativeResize="0"/>
          <p:nvPr/>
        </p:nvPicPr>
        <p:blipFill rotWithShape="1">
          <a:blip r:embed="rId2"/>
          <a:srcRect l="13992" r="61999"/>
          <a:stretch>
            <a:fillRect/>
          </a:stretch>
        </p:blipFill>
        <p:spPr>
          <a:xfrm>
            <a:off x="-57789" y="0"/>
            <a:ext cx="1850600" cy="5143500"/>
          </a:xfrm>
          <a:prstGeom prst="rect">
            <a:avLst/>
          </a:prstGeom>
          <a:noFill/>
          <a:ln>
            <a:noFill/>
          </a:ln>
        </p:spPr>
      </p:pic>
      <p:sp>
        <p:nvSpPr>
          <p:cNvPr id="241" name="Google Shape;241;p21"/>
          <p:cNvSpPr/>
          <p:nvPr/>
        </p:nvSpPr>
        <p:spPr>
          <a:xfrm rot="10800000" flipH="1">
            <a:off x="6355883" y="-88335"/>
            <a:ext cx="2788116" cy="2728510"/>
          </a:xfrm>
          <a:custGeom>
            <a:avLst/>
            <a:gdLst/>
            <a:ahLst/>
            <a:cxnLst/>
            <a:rect l="l" t="t" r="r" b="b"/>
            <a:pathLst>
              <a:path w="355854" h="149733" extrusionOk="0">
                <a:moveTo>
                  <a:pt x="0" y="147066"/>
                </a:moveTo>
                <a:lnTo>
                  <a:pt x="355854" y="0"/>
                </a:lnTo>
                <a:lnTo>
                  <a:pt x="355854" y="149733"/>
                </a:lnTo>
                <a:close/>
              </a:path>
            </a:pathLst>
          </a:custGeom>
          <a:solidFill>
            <a:schemeClr val="lt2"/>
          </a:solidFill>
          <a:ln>
            <a:noFill/>
          </a:ln>
        </p:spPr>
      </p:sp>
      <p:grpSp>
        <p:nvGrpSpPr>
          <p:cNvPr id="242" name="Google Shape;242;p21"/>
          <p:cNvGrpSpPr/>
          <p:nvPr/>
        </p:nvGrpSpPr>
        <p:grpSpPr>
          <a:xfrm>
            <a:off x="-316322" y="-935126"/>
            <a:ext cx="2252416" cy="2484510"/>
            <a:chOff x="-316322" y="-935126"/>
            <a:chExt cx="2252416" cy="2484510"/>
          </a:xfrm>
        </p:grpSpPr>
        <p:pic>
          <p:nvPicPr>
            <p:cNvPr id="243" name="Google Shape;243;p21"/>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244" name="Google Shape;244;p21"/>
            <p:cNvPicPr preferRelativeResize="0"/>
            <p:nvPr/>
          </p:nvPicPr>
          <p:blipFill>
            <a:blip r:embed="rId4"/>
            <a:stretch>
              <a:fillRect/>
            </a:stretch>
          </p:blipFill>
          <p:spPr>
            <a:xfrm>
              <a:off x="-51551" y="256325"/>
              <a:ext cx="713700" cy="713700"/>
            </a:xfrm>
            <a:prstGeom prst="rect">
              <a:avLst/>
            </a:prstGeom>
            <a:noFill/>
            <a:ln>
              <a:noFill/>
            </a:ln>
          </p:spPr>
        </p:pic>
      </p:grpSp>
      <p:grpSp>
        <p:nvGrpSpPr>
          <p:cNvPr id="245" name="Google Shape;245;p21"/>
          <p:cNvGrpSpPr/>
          <p:nvPr/>
        </p:nvGrpSpPr>
        <p:grpSpPr>
          <a:xfrm>
            <a:off x="6955661" y="-646875"/>
            <a:ext cx="3156369" cy="3088813"/>
            <a:chOff x="6955661" y="-646875"/>
            <a:chExt cx="3156369" cy="3088813"/>
          </a:xfrm>
        </p:grpSpPr>
        <p:pic>
          <p:nvPicPr>
            <p:cNvPr id="246" name="Google Shape;246;p21"/>
            <p:cNvPicPr preferRelativeResize="0"/>
            <p:nvPr/>
          </p:nvPicPr>
          <p:blipFill>
            <a:blip r:embed="rId5"/>
            <a:stretch>
              <a:fillRect/>
            </a:stretch>
          </p:blipFill>
          <p:spPr>
            <a:xfrm>
              <a:off x="8047505" y="404113"/>
              <a:ext cx="2064524" cy="2037825"/>
            </a:xfrm>
            <a:prstGeom prst="rect">
              <a:avLst/>
            </a:prstGeom>
            <a:noFill/>
            <a:ln>
              <a:noFill/>
            </a:ln>
          </p:spPr>
        </p:pic>
        <p:pic>
          <p:nvPicPr>
            <p:cNvPr id="247" name="Google Shape;247;p21"/>
            <p:cNvPicPr preferRelativeResize="0"/>
            <p:nvPr/>
          </p:nvPicPr>
          <p:blipFill>
            <a:blip r:embed="rId6"/>
            <a:stretch>
              <a:fillRect/>
            </a:stretch>
          </p:blipFill>
          <p:spPr>
            <a:xfrm>
              <a:off x="7222411" y="256322"/>
              <a:ext cx="1702537" cy="1582025"/>
            </a:xfrm>
            <a:prstGeom prst="rect">
              <a:avLst/>
            </a:prstGeom>
            <a:noFill/>
            <a:ln>
              <a:noFill/>
            </a:ln>
          </p:spPr>
        </p:pic>
        <p:pic>
          <p:nvPicPr>
            <p:cNvPr id="248" name="Google Shape;248;p21"/>
            <p:cNvPicPr preferRelativeResize="0"/>
            <p:nvPr/>
          </p:nvPicPr>
          <p:blipFill>
            <a:blip r:embed="rId7"/>
            <a:stretch>
              <a:fillRect/>
            </a:stretch>
          </p:blipFill>
          <p:spPr>
            <a:xfrm>
              <a:off x="7918488" y="-646875"/>
              <a:ext cx="1653556" cy="1820000"/>
            </a:xfrm>
            <a:prstGeom prst="rect">
              <a:avLst/>
            </a:prstGeom>
            <a:noFill/>
            <a:ln>
              <a:noFill/>
            </a:ln>
          </p:spPr>
        </p:pic>
        <p:pic>
          <p:nvPicPr>
            <p:cNvPr id="249" name="Google Shape;249;p21"/>
            <p:cNvPicPr preferRelativeResize="0"/>
            <p:nvPr/>
          </p:nvPicPr>
          <p:blipFill>
            <a:blip r:embed="rId8"/>
            <a:stretch>
              <a:fillRect/>
            </a:stretch>
          </p:blipFill>
          <p:spPr>
            <a:xfrm rot="-3">
              <a:off x="6955661" y="-262018"/>
              <a:ext cx="2122545" cy="168503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txBox="1">
            <a:spLocks noGrp="1"/>
          </p:cNvSpPr>
          <p:nvPr>
            <p:ph type="title" hasCustomPrompt="1"/>
          </p:nvPr>
        </p:nvSpPr>
        <p:spPr>
          <a:xfrm>
            <a:off x="5927075" y="1216146"/>
            <a:ext cx="1400100" cy="95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4961376" y="3426525"/>
            <a:ext cx="3331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Proxima Nova" panose="02000506030000020004"/>
                <a:ea typeface="Proxima Nova" panose="02000506030000020004"/>
                <a:cs typeface="Proxima Nova" panose="02000506030000020004"/>
                <a:sym typeface="Proxima Nova" panose="02000506030000020004"/>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3"/>
          <p:cNvSpPr txBox="1">
            <a:spLocks noGrp="1"/>
          </p:cNvSpPr>
          <p:nvPr>
            <p:ph type="title" idx="2"/>
          </p:nvPr>
        </p:nvSpPr>
        <p:spPr>
          <a:xfrm>
            <a:off x="4961376" y="2584725"/>
            <a:ext cx="3331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accent5"/>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 name="Google Shape;27;p3"/>
          <p:cNvSpPr/>
          <p:nvPr/>
        </p:nvSpPr>
        <p:spPr>
          <a:xfrm>
            <a:off x="-1143000" y="0"/>
            <a:ext cx="6057900" cy="5143500"/>
          </a:xfrm>
          <a:prstGeom prst="parallelogram">
            <a:avLst>
              <a:gd name="adj" fmla="val 2157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28;p3"/>
          <p:cNvPicPr preferRelativeResize="0"/>
          <p:nvPr/>
        </p:nvPicPr>
        <p:blipFill rotWithShape="1">
          <a:blip r:embed="rId2"/>
          <a:srcRect r="54271"/>
          <a:stretch>
            <a:fillRect/>
          </a:stretch>
        </p:blipFill>
        <p:spPr>
          <a:xfrm>
            <a:off x="0" y="-152700"/>
            <a:ext cx="3733800" cy="5448601"/>
          </a:xfrm>
          <a:prstGeom prst="rect">
            <a:avLst/>
          </a:prstGeom>
          <a:noFill/>
          <a:ln>
            <a:noFill/>
          </a:ln>
        </p:spPr>
      </p:pic>
      <p:grpSp>
        <p:nvGrpSpPr>
          <p:cNvPr id="29" name="Google Shape;29;p3"/>
          <p:cNvGrpSpPr/>
          <p:nvPr/>
        </p:nvGrpSpPr>
        <p:grpSpPr>
          <a:xfrm>
            <a:off x="610375" y="156899"/>
            <a:ext cx="4498942" cy="6106787"/>
            <a:chOff x="610375" y="156899"/>
            <a:chExt cx="4498942" cy="6106787"/>
          </a:xfrm>
        </p:grpSpPr>
        <p:pic>
          <p:nvPicPr>
            <p:cNvPr id="30" name="Google Shape;30;p3"/>
            <p:cNvPicPr preferRelativeResize="0"/>
            <p:nvPr/>
          </p:nvPicPr>
          <p:blipFill>
            <a:blip r:embed="rId3"/>
            <a:stretch>
              <a:fillRect/>
            </a:stretch>
          </p:blipFill>
          <p:spPr>
            <a:xfrm>
              <a:off x="610375" y="3041213"/>
              <a:ext cx="3075552" cy="2426018"/>
            </a:xfrm>
            <a:prstGeom prst="rect">
              <a:avLst/>
            </a:prstGeom>
            <a:noFill/>
            <a:ln>
              <a:noFill/>
            </a:ln>
          </p:spPr>
        </p:pic>
        <p:pic>
          <p:nvPicPr>
            <p:cNvPr id="31" name="Google Shape;31;p3"/>
            <p:cNvPicPr preferRelativeResize="0"/>
            <p:nvPr/>
          </p:nvPicPr>
          <p:blipFill>
            <a:blip r:embed="rId4"/>
            <a:stretch>
              <a:fillRect/>
            </a:stretch>
          </p:blipFill>
          <p:spPr>
            <a:xfrm>
              <a:off x="1443940" y="3715388"/>
              <a:ext cx="1839377" cy="2548298"/>
            </a:xfrm>
            <a:prstGeom prst="rect">
              <a:avLst/>
            </a:prstGeom>
            <a:noFill/>
            <a:ln>
              <a:noFill/>
            </a:ln>
          </p:spPr>
        </p:pic>
        <p:pic>
          <p:nvPicPr>
            <p:cNvPr id="32" name="Google Shape;32;p3"/>
            <p:cNvPicPr preferRelativeResize="0"/>
            <p:nvPr/>
          </p:nvPicPr>
          <p:blipFill>
            <a:blip r:embed="rId5"/>
            <a:stretch>
              <a:fillRect/>
            </a:stretch>
          </p:blipFill>
          <p:spPr>
            <a:xfrm>
              <a:off x="2043064" y="1186075"/>
              <a:ext cx="3066253" cy="3448825"/>
            </a:xfrm>
            <a:prstGeom prst="rect">
              <a:avLst/>
            </a:prstGeom>
            <a:noFill/>
            <a:ln>
              <a:noFill/>
            </a:ln>
          </p:spPr>
        </p:pic>
        <p:pic>
          <p:nvPicPr>
            <p:cNvPr id="33" name="Google Shape;33;p3"/>
            <p:cNvPicPr preferRelativeResize="0"/>
            <p:nvPr/>
          </p:nvPicPr>
          <p:blipFill>
            <a:blip r:embed="rId6"/>
            <a:stretch>
              <a:fillRect/>
            </a:stretch>
          </p:blipFill>
          <p:spPr>
            <a:xfrm>
              <a:off x="1612739" y="2144950"/>
              <a:ext cx="2338535" cy="2282950"/>
            </a:xfrm>
            <a:prstGeom prst="rect">
              <a:avLst/>
            </a:prstGeom>
            <a:noFill/>
            <a:ln>
              <a:noFill/>
            </a:ln>
          </p:spPr>
        </p:pic>
        <p:pic>
          <p:nvPicPr>
            <p:cNvPr id="34" name="Google Shape;34;p3"/>
            <p:cNvPicPr preferRelativeResize="0"/>
            <p:nvPr/>
          </p:nvPicPr>
          <p:blipFill>
            <a:blip r:embed="rId7"/>
            <a:stretch>
              <a:fillRect/>
            </a:stretch>
          </p:blipFill>
          <p:spPr>
            <a:xfrm>
              <a:off x="695701" y="372598"/>
              <a:ext cx="2533575" cy="1879575"/>
            </a:xfrm>
            <a:prstGeom prst="rect">
              <a:avLst/>
            </a:prstGeom>
            <a:noFill/>
            <a:ln>
              <a:noFill/>
            </a:ln>
          </p:spPr>
        </p:pic>
        <p:pic>
          <p:nvPicPr>
            <p:cNvPr id="35" name="Google Shape;35;p3"/>
            <p:cNvPicPr preferRelativeResize="0"/>
            <p:nvPr/>
          </p:nvPicPr>
          <p:blipFill>
            <a:blip r:embed="rId8"/>
            <a:stretch>
              <a:fillRect/>
            </a:stretch>
          </p:blipFill>
          <p:spPr>
            <a:xfrm>
              <a:off x="1192875" y="156899"/>
              <a:ext cx="1293775" cy="1293775"/>
            </a:xfrm>
            <a:prstGeom prst="rect">
              <a:avLst/>
            </a:prstGeom>
            <a:noFill/>
            <a:ln>
              <a:noFill/>
            </a:ln>
          </p:spPr>
        </p:pic>
        <p:pic>
          <p:nvPicPr>
            <p:cNvPr id="36" name="Google Shape;36;p3"/>
            <p:cNvPicPr preferRelativeResize="0"/>
            <p:nvPr/>
          </p:nvPicPr>
          <p:blipFill>
            <a:blip r:embed="rId9"/>
            <a:stretch>
              <a:fillRect/>
            </a:stretch>
          </p:blipFill>
          <p:spPr>
            <a:xfrm>
              <a:off x="1722575" y="782488"/>
              <a:ext cx="2228711" cy="2043925"/>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250"/>
        <p:cNvGrpSpPr/>
        <p:nvPr/>
      </p:nvGrpSpPr>
      <p:grpSpPr>
        <a:xfrm>
          <a:off x="0" y="0"/>
          <a:ext cx="0" cy="0"/>
          <a:chOff x="0" y="0"/>
          <a:chExt cx="0" cy="0"/>
        </a:xfrm>
      </p:grpSpPr>
      <p:sp>
        <p:nvSpPr>
          <p:cNvPr id="251" name="Google Shape;251;p22"/>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2" name="Google Shape;252;p22"/>
          <p:cNvSpPr txBox="1">
            <a:spLocks noGrp="1"/>
          </p:cNvSpPr>
          <p:nvPr>
            <p:ph type="title" idx="2"/>
          </p:nvPr>
        </p:nvSpPr>
        <p:spPr>
          <a:xfrm>
            <a:off x="719988"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3" name="Google Shape;253;p22"/>
          <p:cNvSpPr txBox="1">
            <a:spLocks noGrp="1"/>
          </p:cNvSpPr>
          <p:nvPr>
            <p:ph type="subTitle" idx="1"/>
          </p:nvPr>
        </p:nvSpPr>
        <p:spPr>
          <a:xfrm>
            <a:off x="719988"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22"/>
          <p:cNvSpPr txBox="1">
            <a:spLocks noGrp="1"/>
          </p:cNvSpPr>
          <p:nvPr>
            <p:ph type="title" idx="3"/>
          </p:nvPr>
        </p:nvSpPr>
        <p:spPr>
          <a:xfrm>
            <a:off x="3419257"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5" name="Google Shape;255;p22"/>
          <p:cNvSpPr txBox="1">
            <a:spLocks noGrp="1"/>
          </p:cNvSpPr>
          <p:nvPr>
            <p:ph type="subTitle" idx="4"/>
          </p:nvPr>
        </p:nvSpPr>
        <p:spPr>
          <a:xfrm>
            <a:off x="3419257"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2"/>
          <p:cNvSpPr txBox="1">
            <a:spLocks noGrp="1"/>
          </p:cNvSpPr>
          <p:nvPr>
            <p:ph type="title" idx="5"/>
          </p:nvPr>
        </p:nvSpPr>
        <p:spPr>
          <a:xfrm>
            <a:off x="719988"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7" name="Google Shape;257;p22"/>
          <p:cNvSpPr txBox="1">
            <a:spLocks noGrp="1"/>
          </p:cNvSpPr>
          <p:nvPr>
            <p:ph type="subTitle" idx="6"/>
          </p:nvPr>
        </p:nvSpPr>
        <p:spPr>
          <a:xfrm>
            <a:off x="719988"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8" name="Google Shape;258;p22"/>
          <p:cNvSpPr txBox="1">
            <a:spLocks noGrp="1"/>
          </p:cNvSpPr>
          <p:nvPr>
            <p:ph type="title" idx="7"/>
          </p:nvPr>
        </p:nvSpPr>
        <p:spPr>
          <a:xfrm>
            <a:off x="3419257"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59" name="Google Shape;259;p22"/>
          <p:cNvSpPr txBox="1">
            <a:spLocks noGrp="1"/>
          </p:cNvSpPr>
          <p:nvPr>
            <p:ph type="subTitle" idx="8"/>
          </p:nvPr>
        </p:nvSpPr>
        <p:spPr>
          <a:xfrm>
            <a:off x="3419257"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0" name="Google Shape;260;p22"/>
          <p:cNvSpPr txBox="1">
            <a:spLocks noGrp="1"/>
          </p:cNvSpPr>
          <p:nvPr>
            <p:ph type="title" idx="9"/>
          </p:nvPr>
        </p:nvSpPr>
        <p:spPr>
          <a:xfrm>
            <a:off x="6118533" y="188058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1" name="Google Shape;261;p22"/>
          <p:cNvSpPr txBox="1">
            <a:spLocks noGrp="1"/>
          </p:cNvSpPr>
          <p:nvPr>
            <p:ph type="subTitle" idx="13"/>
          </p:nvPr>
        </p:nvSpPr>
        <p:spPr>
          <a:xfrm>
            <a:off x="6118533" y="2322402"/>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2"/>
          <p:cNvSpPr txBox="1">
            <a:spLocks noGrp="1"/>
          </p:cNvSpPr>
          <p:nvPr>
            <p:ph type="title" idx="14"/>
          </p:nvPr>
        </p:nvSpPr>
        <p:spPr>
          <a:xfrm>
            <a:off x="6118533" y="368540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5"/>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63" name="Google Shape;263;p22"/>
          <p:cNvSpPr txBox="1">
            <a:spLocks noGrp="1"/>
          </p:cNvSpPr>
          <p:nvPr>
            <p:ph type="subTitle" idx="15"/>
          </p:nvPr>
        </p:nvSpPr>
        <p:spPr>
          <a:xfrm>
            <a:off x="6118533" y="412722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22"/>
          <p:cNvSpPr/>
          <p:nvPr/>
        </p:nvSpPr>
        <p:spPr>
          <a:xfrm rot="10800000">
            <a:off x="6220500" y="-125"/>
            <a:ext cx="2999700" cy="2098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22"/>
          <p:cNvGrpSpPr/>
          <p:nvPr/>
        </p:nvGrpSpPr>
        <p:grpSpPr>
          <a:xfrm flipH="1">
            <a:off x="6935688" y="-206717"/>
            <a:ext cx="2923589" cy="2927554"/>
            <a:chOff x="-639077" y="-206717"/>
            <a:chExt cx="2923589" cy="2927554"/>
          </a:xfrm>
        </p:grpSpPr>
        <p:pic>
          <p:nvPicPr>
            <p:cNvPr id="266" name="Google Shape;266;p22"/>
            <p:cNvPicPr preferRelativeResize="0"/>
            <p:nvPr/>
          </p:nvPicPr>
          <p:blipFill>
            <a:blip r:embed="rId2"/>
            <a:stretch>
              <a:fillRect/>
            </a:stretch>
          </p:blipFill>
          <p:spPr>
            <a:xfrm>
              <a:off x="-237750" y="-148412"/>
              <a:ext cx="1851124" cy="1764032"/>
            </a:xfrm>
            <a:prstGeom prst="rect">
              <a:avLst/>
            </a:prstGeom>
            <a:noFill/>
            <a:ln>
              <a:noFill/>
            </a:ln>
          </p:spPr>
        </p:pic>
        <p:pic>
          <p:nvPicPr>
            <p:cNvPr id="267" name="Google Shape;267;p22"/>
            <p:cNvPicPr preferRelativeResize="0"/>
            <p:nvPr/>
          </p:nvPicPr>
          <p:blipFill>
            <a:blip r:embed="rId3"/>
            <a:stretch>
              <a:fillRect/>
            </a:stretch>
          </p:blipFill>
          <p:spPr>
            <a:xfrm>
              <a:off x="433387" y="-206717"/>
              <a:ext cx="1851125" cy="1880642"/>
            </a:xfrm>
            <a:prstGeom prst="rect">
              <a:avLst/>
            </a:prstGeom>
            <a:noFill/>
            <a:ln>
              <a:noFill/>
            </a:ln>
          </p:spPr>
        </p:pic>
        <p:pic>
          <p:nvPicPr>
            <p:cNvPr id="268" name="Google Shape;268;p22"/>
            <p:cNvPicPr preferRelativeResize="0"/>
            <p:nvPr/>
          </p:nvPicPr>
          <p:blipFill>
            <a:blip r:embed="rId4"/>
            <a:stretch>
              <a:fillRect/>
            </a:stretch>
          </p:blipFill>
          <p:spPr>
            <a:xfrm rot="1262285">
              <a:off x="-337538" y="661238"/>
              <a:ext cx="1213532" cy="1905278"/>
            </a:xfrm>
            <a:prstGeom prst="rect">
              <a:avLst/>
            </a:prstGeom>
            <a:noFill/>
            <a:ln>
              <a:noFill/>
            </a:ln>
          </p:spPr>
        </p:pic>
      </p:grpSp>
      <p:pic>
        <p:nvPicPr>
          <p:cNvPr id="269" name="Google Shape;269;p22"/>
          <p:cNvPicPr preferRelativeResize="0"/>
          <p:nvPr/>
        </p:nvPicPr>
        <p:blipFill rotWithShape="1">
          <a:blip r:embed="rId5"/>
          <a:srcRect l="85430" r="1099"/>
          <a:stretch>
            <a:fillRect/>
          </a:stretch>
        </p:blipFill>
        <p:spPr>
          <a:xfrm>
            <a:off x="-152399" y="-45075"/>
            <a:ext cx="1038227"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6">
    <p:spTree>
      <p:nvGrpSpPr>
        <p:cNvPr id="1" name="Shape 270"/>
        <p:cNvGrpSpPr/>
        <p:nvPr/>
      </p:nvGrpSpPr>
      <p:grpSpPr>
        <a:xfrm>
          <a:off x="0" y="0"/>
          <a:ext cx="0" cy="0"/>
          <a:chOff x="0" y="0"/>
          <a:chExt cx="0" cy="0"/>
        </a:xfrm>
      </p:grpSpPr>
      <p:pic>
        <p:nvPicPr>
          <p:cNvPr id="271" name="Google Shape;271;p23"/>
          <p:cNvPicPr preferRelativeResize="0"/>
          <p:nvPr/>
        </p:nvPicPr>
        <p:blipFill rotWithShape="1">
          <a:blip r:embed="rId2"/>
          <a:srcRect l="88035"/>
          <a:stretch>
            <a:fillRect/>
          </a:stretch>
        </p:blipFill>
        <p:spPr>
          <a:xfrm>
            <a:off x="1" y="0"/>
            <a:ext cx="922225" cy="5143500"/>
          </a:xfrm>
          <a:prstGeom prst="rect">
            <a:avLst/>
          </a:prstGeom>
          <a:noFill/>
          <a:ln>
            <a:noFill/>
          </a:ln>
        </p:spPr>
      </p:pic>
      <p:sp>
        <p:nvSpPr>
          <p:cNvPr id="272" name="Google Shape;272;p23"/>
          <p:cNvSpPr txBox="1">
            <a:spLocks noGrp="1"/>
          </p:cNvSpPr>
          <p:nvPr>
            <p:ph type="title"/>
          </p:nvPr>
        </p:nvSpPr>
        <p:spPr>
          <a:xfrm>
            <a:off x="922225" y="2854001"/>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3" name="Google Shape;273;p23"/>
          <p:cNvSpPr txBox="1">
            <a:spLocks noGrp="1"/>
          </p:cNvSpPr>
          <p:nvPr>
            <p:ph type="subTitle" idx="1"/>
          </p:nvPr>
        </p:nvSpPr>
        <p:spPr>
          <a:xfrm>
            <a:off x="1157275" y="3742266"/>
            <a:ext cx="1477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4" name="Google Shape;274;p23"/>
          <p:cNvSpPr txBox="1">
            <a:spLocks noGrp="1"/>
          </p:cNvSpPr>
          <p:nvPr>
            <p:ph type="title" idx="2"/>
          </p:nvPr>
        </p:nvSpPr>
        <p:spPr>
          <a:xfrm>
            <a:off x="3560378" y="1219283"/>
            <a:ext cx="20298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5" name="Google Shape;275;p23"/>
          <p:cNvSpPr txBox="1">
            <a:spLocks noGrp="1"/>
          </p:cNvSpPr>
          <p:nvPr>
            <p:ph type="subTitle" idx="3"/>
          </p:nvPr>
        </p:nvSpPr>
        <p:spPr>
          <a:xfrm>
            <a:off x="3811178" y="2123189"/>
            <a:ext cx="1528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6" name="Google Shape;276;p23"/>
          <p:cNvSpPr txBox="1">
            <a:spLocks noGrp="1"/>
          </p:cNvSpPr>
          <p:nvPr>
            <p:ph type="title" idx="4"/>
          </p:nvPr>
        </p:nvSpPr>
        <p:spPr>
          <a:xfrm>
            <a:off x="6254450" y="2854001"/>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7" name="Google Shape;277;p23"/>
          <p:cNvSpPr txBox="1">
            <a:spLocks noGrp="1"/>
          </p:cNvSpPr>
          <p:nvPr>
            <p:ph type="subTitle" idx="5"/>
          </p:nvPr>
        </p:nvSpPr>
        <p:spPr>
          <a:xfrm>
            <a:off x="6464000" y="3742266"/>
            <a:ext cx="15282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78" name="Google Shape;278;p23"/>
          <p:cNvSpPr txBox="1">
            <a:spLocks noGrp="1"/>
          </p:cNvSpPr>
          <p:nvPr>
            <p:ph type="title" idx="6"/>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79" name="Google Shape;279;p23"/>
          <p:cNvGrpSpPr/>
          <p:nvPr/>
        </p:nvGrpSpPr>
        <p:grpSpPr>
          <a:xfrm>
            <a:off x="7587667" y="-537100"/>
            <a:ext cx="2162483" cy="3697200"/>
            <a:chOff x="7587667" y="-537100"/>
            <a:chExt cx="2162483" cy="3697200"/>
          </a:xfrm>
        </p:grpSpPr>
        <p:pic>
          <p:nvPicPr>
            <p:cNvPr id="280" name="Google Shape;280;p23"/>
            <p:cNvPicPr preferRelativeResize="0"/>
            <p:nvPr/>
          </p:nvPicPr>
          <p:blipFill>
            <a:blip r:embed="rId3"/>
            <a:stretch>
              <a:fillRect/>
            </a:stretch>
          </p:blipFill>
          <p:spPr>
            <a:xfrm>
              <a:off x="7841075" y="1116925"/>
              <a:ext cx="1827101" cy="2043176"/>
            </a:xfrm>
            <a:prstGeom prst="rect">
              <a:avLst/>
            </a:prstGeom>
            <a:noFill/>
            <a:ln>
              <a:noFill/>
            </a:ln>
          </p:spPr>
        </p:pic>
        <p:pic>
          <p:nvPicPr>
            <p:cNvPr id="281" name="Google Shape;281;p23"/>
            <p:cNvPicPr preferRelativeResize="0"/>
            <p:nvPr/>
          </p:nvPicPr>
          <p:blipFill>
            <a:blip r:embed="rId4"/>
            <a:stretch>
              <a:fillRect/>
            </a:stretch>
          </p:blipFill>
          <p:spPr>
            <a:xfrm>
              <a:off x="7917279" y="397100"/>
              <a:ext cx="1635201" cy="1563174"/>
            </a:xfrm>
            <a:prstGeom prst="rect">
              <a:avLst/>
            </a:prstGeom>
            <a:noFill/>
            <a:ln>
              <a:noFill/>
            </a:ln>
          </p:spPr>
        </p:pic>
        <p:pic>
          <p:nvPicPr>
            <p:cNvPr id="282" name="Google Shape;282;p23"/>
            <p:cNvPicPr preferRelativeResize="0"/>
            <p:nvPr/>
          </p:nvPicPr>
          <p:blipFill>
            <a:blip r:embed="rId5"/>
            <a:stretch>
              <a:fillRect/>
            </a:stretch>
          </p:blipFill>
          <p:spPr>
            <a:xfrm rot="-1469134">
              <a:off x="7841086" y="-171462"/>
              <a:ext cx="1165825" cy="1475850"/>
            </a:xfrm>
            <a:prstGeom prst="rect">
              <a:avLst/>
            </a:prstGeom>
            <a:noFill/>
            <a:ln>
              <a:noFill/>
            </a:ln>
          </p:spPr>
        </p:pic>
        <p:pic>
          <p:nvPicPr>
            <p:cNvPr id="283" name="Google Shape;283;p23"/>
            <p:cNvPicPr preferRelativeResize="0"/>
            <p:nvPr/>
          </p:nvPicPr>
          <p:blipFill>
            <a:blip r:embed="rId6"/>
            <a:stretch>
              <a:fillRect/>
            </a:stretch>
          </p:blipFill>
          <p:spPr>
            <a:xfrm>
              <a:off x="7841074" y="-537100"/>
              <a:ext cx="1909076" cy="1563176"/>
            </a:xfrm>
            <a:prstGeom prst="rect">
              <a:avLst/>
            </a:prstGeom>
            <a:noFill/>
            <a:ln>
              <a:noFill/>
            </a:ln>
          </p:spPr>
        </p:pic>
      </p:grpSp>
      <p:grpSp>
        <p:nvGrpSpPr>
          <p:cNvPr id="284" name="Google Shape;284;p23"/>
          <p:cNvGrpSpPr/>
          <p:nvPr/>
        </p:nvGrpSpPr>
        <p:grpSpPr>
          <a:xfrm>
            <a:off x="-1080514" y="-192689"/>
            <a:ext cx="2204637" cy="2707814"/>
            <a:chOff x="-1080514" y="-192689"/>
            <a:chExt cx="2204637" cy="2707814"/>
          </a:xfrm>
        </p:grpSpPr>
        <p:pic>
          <p:nvPicPr>
            <p:cNvPr id="285" name="Google Shape;285;p23"/>
            <p:cNvPicPr preferRelativeResize="0"/>
            <p:nvPr/>
          </p:nvPicPr>
          <p:blipFill>
            <a:blip r:embed="rId7"/>
            <a:stretch>
              <a:fillRect/>
            </a:stretch>
          </p:blipFill>
          <p:spPr>
            <a:xfrm flipH="1">
              <a:off x="-1080514" y="757003"/>
              <a:ext cx="2086449" cy="1758122"/>
            </a:xfrm>
            <a:prstGeom prst="rect">
              <a:avLst/>
            </a:prstGeom>
            <a:noFill/>
            <a:ln>
              <a:noFill/>
            </a:ln>
          </p:spPr>
        </p:pic>
        <p:pic>
          <p:nvPicPr>
            <p:cNvPr id="286" name="Google Shape;286;p23"/>
            <p:cNvPicPr preferRelativeResize="0"/>
            <p:nvPr/>
          </p:nvPicPr>
          <p:blipFill>
            <a:blip r:embed="rId8"/>
            <a:stretch>
              <a:fillRect/>
            </a:stretch>
          </p:blipFill>
          <p:spPr>
            <a:xfrm flipH="1">
              <a:off x="-50242" y="-192689"/>
              <a:ext cx="924550" cy="927889"/>
            </a:xfrm>
            <a:prstGeom prst="rect">
              <a:avLst/>
            </a:prstGeom>
            <a:noFill/>
            <a:ln>
              <a:noFill/>
            </a:ln>
          </p:spPr>
        </p:pic>
        <p:pic>
          <p:nvPicPr>
            <p:cNvPr id="287" name="Google Shape;287;p23"/>
            <p:cNvPicPr preferRelativeResize="0"/>
            <p:nvPr/>
          </p:nvPicPr>
          <p:blipFill>
            <a:blip r:embed="rId9"/>
            <a:stretch>
              <a:fillRect/>
            </a:stretch>
          </p:blipFill>
          <p:spPr>
            <a:xfrm rot="-1219851" flipH="1">
              <a:off x="50707" y="50450"/>
              <a:ext cx="754900" cy="1968849"/>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288"/>
        <p:cNvGrpSpPr/>
        <p:nvPr/>
      </p:nvGrpSpPr>
      <p:grpSpPr>
        <a:xfrm>
          <a:off x="0" y="0"/>
          <a:ext cx="0" cy="0"/>
          <a:chOff x="0" y="0"/>
          <a:chExt cx="0" cy="0"/>
        </a:xfrm>
      </p:grpSpPr>
      <p:sp>
        <p:nvSpPr>
          <p:cNvPr id="289" name="Google Shape;289;p24"/>
          <p:cNvSpPr txBox="1">
            <a:spLocks noGrp="1"/>
          </p:cNvSpPr>
          <p:nvPr>
            <p:ph type="title"/>
          </p:nvPr>
        </p:nvSpPr>
        <p:spPr>
          <a:xfrm>
            <a:off x="831125" y="1208695"/>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4"/>
          <p:cNvSpPr txBox="1">
            <a:spLocks noGrp="1"/>
          </p:cNvSpPr>
          <p:nvPr>
            <p:ph type="subTitle" idx="1"/>
          </p:nvPr>
        </p:nvSpPr>
        <p:spPr>
          <a:xfrm>
            <a:off x="831125" y="1938110"/>
            <a:ext cx="19473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1" name="Google Shape;291;p24"/>
          <p:cNvSpPr txBox="1">
            <a:spLocks noGrp="1"/>
          </p:cNvSpPr>
          <p:nvPr>
            <p:ph type="title" idx="2"/>
          </p:nvPr>
        </p:nvSpPr>
        <p:spPr>
          <a:xfrm>
            <a:off x="3508862" y="2336525"/>
            <a:ext cx="20298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2" name="Google Shape;292;p24"/>
          <p:cNvSpPr txBox="1">
            <a:spLocks noGrp="1"/>
          </p:cNvSpPr>
          <p:nvPr>
            <p:ph type="subTitle" idx="3"/>
          </p:nvPr>
        </p:nvSpPr>
        <p:spPr>
          <a:xfrm>
            <a:off x="3508862" y="3069775"/>
            <a:ext cx="20298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3" name="Google Shape;293;p24"/>
          <p:cNvSpPr txBox="1">
            <a:spLocks noGrp="1"/>
          </p:cNvSpPr>
          <p:nvPr>
            <p:ph type="title" idx="4"/>
          </p:nvPr>
        </p:nvSpPr>
        <p:spPr>
          <a:xfrm>
            <a:off x="831125" y="3290886"/>
            <a:ext cx="1947300" cy="87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4800">
                <a:solidFill>
                  <a:schemeClr val="accent5"/>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4" name="Google Shape;294;p24"/>
          <p:cNvSpPr txBox="1">
            <a:spLocks noGrp="1"/>
          </p:cNvSpPr>
          <p:nvPr>
            <p:ph type="subTitle" idx="5"/>
          </p:nvPr>
        </p:nvSpPr>
        <p:spPr>
          <a:xfrm>
            <a:off x="831125" y="4020300"/>
            <a:ext cx="1947300" cy="58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5" name="Google Shape;295;p24"/>
          <p:cNvSpPr txBox="1">
            <a:spLocks noGrp="1"/>
          </p:cNvSpPr>
          <p:nvPr>
            <p:ph type="title" idx="6"/>
          </p:nvPr>
        </p:nvSpPr>
        <p:spPr>
          <a:xfrm>
            <a:off x="720000" y="540000"/>
            <a:ext cx="48186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6" name="Google Shape;296;p24"/>
          <p:cNvSpPr/>
          <p:nvPr/>
        </p:nvSpPr>
        <p:spPr>
          <a:xfrm>
            <a:off x="5628074" y="-86400"/>
            <a:ext cx="3563448"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297" name="Google Shape;297;p24"/>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grpSp>
        <p:nvGrpSpPr>
          <p:cNvPr id="298" name="Google Shape;298;p24"/>
          <p:cNvGrpSpPr/>
          <p:nvPr/>
        </p:nvGrpSpPr>
        <p:grpSpPr>
          <a:xfrm flipH="1">
            <a:off x="5435750" y="158994"/>
            <a:ext cx="4288551" cy="4730206"/>
            <a:chOff x="3653100" y="245969"/>
            <a:chExt cx="4288551" cy="4730206"/>
          </a:xfrm>
        </p:grpSpPr>
        <p:pic>
          <p:nvPicPr>
            <p:cNvPr id="299" name="Google Shape;299;p24"/>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300" name="Google Shape;300;p24"/>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301" name="Google Shape;301;p24"/>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302" name="Google Shape;302;p24"/>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303" name="Google Shape;303;p24"/>
            <p:cNvPicPr preferRelativeResize="0"/>
            <p:nvPr/>
          </p:nvPicPr>
          <p:blipFill>
            <a:blip r:embed="rId7"/>
            <a:stretch>
              <a:fillRect/>
            </a:stretch>
          </p:blipFill>
          <p:spPr>
            <a:xfrm flipH="1">
              <a:off x="5216400" y="539995"/>
              <a:ext cx="2725251" cy="2152405"/>
            </a:xfrm>
            <a:prstGeom prst="rect">
              <a:avLst/>
            </a:prstGeom>
            <a:noFill/>
            <a:ln>
              <a:noFill/>
            </a:ln>
          </p:spPr>
        </p:pic>
        <p:pic>
          <p:nvPicPr>
            <p:cNvPr id="304" name="Google Shape;304;p24"/>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305" name="Google Shape;305;p24"/>
            <p:cNvPicPr preferRelativeResize="0"/>
            <p:nvPr/>
          </p:nvPicPr>
          <p:blipFill>
            <a:blip r:embed="rId9"/>
            <a:stretch>
              <a:fillRect/>
            </a:stretch>
          </p:blipFill>
          <p:spPr>
            <a:xfrm rot="10242693">
              <a:off x="5322919" y="1667125"/>
              <a:ext cx="1430785" cy="1983199"/>
            </a:xfrm>
            <a:prstGeom prst="rect">
              <a:avLst/>
            </a:prstGeom>
            <a:noFill/>
            <a:ln>
              <a:noFill/>
            </a:ln>
          </p:spPr>
        </p:pic>
        <p:pic>
          <p:nvPicPr>
            <p:cNvPr id="306" name="Google Shape;306;p24"/>
            <p:cNvPicPr preferRelativeResize="0"/>
            <p:nvPr/>
          </p:nvPicPr>
          <p:blipFill>
            <a:blip r:embed="rId10"/>
            <a:stretch>
              <a:fillRect/>
            </a:stretch>
          </p:blipFill>
          <p:spPr>
            <a:xfrm flipH="1">
              <a:off x="6591275" y="3114025"/>
              <a:ext cx="969000" cy="969000"/>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307"/>
        <p:cNvGrpSpPr/>
        <p:nvPr/>
      </p:nvGrpSpPr>
      <p:grpSpPr>
        <a:xfrm>
          <a:off x="0" y="0"/>
          <a:ext cx="0" cy="0"/>
          <a:chOff x="0" y="0"/>
          <a:chExt cx="0" cy="0"/>
        </a:xfrm>
      </p:grpSpPr>
      <p:sp>
        <p:nvSpPr>
          <p:cNvPr id="308" name="Google Shape;308;p25"/>
          <p:cNvSpPr/>
          <p:nvPr/>
        </p:nvSpPr>
        <p:spPr>
          <a:xfrm rot="10800000">
            <a:off x="-57789" y="-88335"/>
            <a:ext cx="2788116" cy="2728510"/>
          </a:xfrm>
          <a:custGeom>
            <a:avLst/>
            <a:gdLst/>
            <a:ahLst/>
            <a:cxnLst/>
            <a:rect l="l" t="t" r="r" b="b"/>
            <a:pathLst>
              <a:path w="355854" h="149733" extrusionOk="0">
                <a:moveTo>
                  <a:pt x="0" y="147066"/>
                </a:moveTo>
                <a:lnTo>
                  <a:pt x="355854" y="0"/>
                </a:lnTo>
                <a:lnTo>
                  <a:pt x="355854" y="149733"/>
                </a:lnTo>
                <a:close/>
              </a:path>
            </a:pathLst>
          </a:custGeom>
          <a:solidFill>
            <a:schemeClr val="lt2"/>
          </a:solidFill>
          <a:ln>
            <a:noFill/>
          </a:ln>
        </p:spPr>
      </p:sp>
      <p:sp>
        <p:nvSpPr>
          <p:cNvPr id="309" name="Google Shape;309;p2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310" name="Google Shape;310;p25"/>
          <p:cNvPicPr preferRelativeResize="0"/>
          <p:nvPr/>
        </p:nvPicPr>
        <p:blipFill rotWithShape="1">
          <a:blip r:embed="rId2"/>
          <a:srcRect l="13992" r="61999"/>
          <a:stretch>
            <a:fillRect/>
          </a:stretch>
        </p:blipFill>
        <p:spPr>
          <a:xfrm flipH="1">
            <a:off x="7293400" y="0"/>
            <a:ext cx="1850600" cy="5143500"/>
          </a:xfrm>
          <a:prstGeom prst="rect">
            <a:avLst/>
          </a:prstGeom>
          <a:noFill/>
          <a:ln>
            <a:noFill/>
          </a:ln>
        </p:spPr>
      </p:pic>
      <p:grpSp>
        <p:nvGrpSpPr>
          <p:cNvPr id="311" name="Google Shape;311;p25"/>
          <p:cNvGrpSpPr/>
          <p:nvPr/>
        </p:nvGrpSpPr>
        <p:grpSpPr>
          <a:xfrm>
            <a:off x="7437953" y="3279099"/>
            <a:ext cx="2643077" cy="3151051"/>
            <a:chOff x="3505553" y="1716349"/>
            <a:chExt cx="2643077" cy="3151051"/>
          </a:xfrm>
        </p:grpSpPr>
        <p:pic>
          <p:nvPicPr>
            <p:cNvPr id="312" name="Google Shape;312;p25"/>
            <p:cNvPicPr preferRelativeResize="0"/>
            <p:nvPr/>
          </p:nvPicPr>
          <p:blipFill>
            <a:blip r:embed="rId3"/>
            <a:stretch>
              <a:fillRect/>
            </a:stretch>
          </p:blipFill>
          <p:spPr>
            <a:xfrm>
              <a:off x="4084105" y="2829575"/>
              <a:ext cx="2064525" cy="2037825"/>
            </a:xfrm>
            <a:prstGeom prst="rect">
              <a:avLst/>
            </a:prstGeom>
            <a:noFill/>
            <a:ln>
              <a:noFill/>
            </a:ln>
          </p:spPr>
        </p:pic>
        <p:pic>
          <p:nvPicPr>
            <p:cNvPr id="313" name="Google Shape;313;p25"/>
            <p:cNvPicPr preferRelativeResize="0"/>
            <p:nvPr/>
          </p:nvPicPr>
          <p:blipFill>
            <a:blip r:embed="rId4"/>
            <a:stretch>
              <a:fillRect/>
            </a:stretch>
          </p:blipFill>
          <p:spPr>
            <a:xfrm>
              <a:off x="3605388" y="2960637"/>
              <a:ext cx="1334722" cy="1240225"/>
            </a:xfrm>
            <a:prstGeom prst="rect">
              <a:avLst/>
            </a:prstGeom>
            <a:noFill/>
            <a:ln>
              <a:noFill/>
            </a:ln>
          </p:spPr>
        </p:pic>
        <p:pic>
          <p:nvPicPr>
            <p:cNvPr id="314" name="Google Shape;314;p25"/>
            <p:cNvPicPr preferRelativeResize="0"/>
            <p:nvPr/>
          </p:nvPicPr>
          <p:blipFill>
            <a:blip r:embed="rId5"/>
            <a:stretch>
              <a:fillRect/>
            </a:stretch>
          </p:blipFill>
          <p:spPr>
            <a:xfrm>
              <a:off x="3922538" y="1895150"/>
              <a:ext cx="1653556" cy="1820000"/>
            </a:xfrm>
            <a:prstGeom prst="rect">
              <a:avLst/>
            </a:prstGeom>
            <a:noFill/>
            <a:ln>
              <a:noFill/>
            </a:ln>
          </p:spPr>
        </p:pic>
        <p:pic>
          <p:nvPicPr>
            <p:cNvPr id="315" name="Google Shape;315;p25"/>
            <p:cNvPicPr preferRelativeResize="0"/>
            <p:nvPr/>
          </p:nvPicPr>
          <p:blipFill>
            <a:blip r:embed="rId6"/>
            <a:stretch>
              <a:fillRect/>
            </a:stretch>
          </p:blipFill>
          <p:spPr>
            <a:xfrm rot="8847429" flipH="1">
              <a:off x="3964399" y="1910831"/>
              <a:ext cx="1334724" cy="2095545"/>
            </a:xfrm>
            <a:prstGeom prst="rect">
              <a:avLst/>
            </a:prstGeom>
            <a:noFill/>
            <a:ln>
              <a:noFill/>
            </a:ln>
          </p:spPr>
        </p:pic>
      </p:grpSp>
      <p:pic>
        <p:nvPicPr>
          <p:cNvPr id="316" name="Google Shape;316;p25"/>
          <p:cNvPicPr preferRelativeResize="0"/>
          <p:nvPr/>
        </p:nvPicPr>
        <p:blipFill>
          <a:blip r:embed="rId7"/>
          <a:stretch>
            <a:fillRect/>
          </a:stretch>
        </p:blipFill>
        <p:spPr>
          <a:xfrm>
            <a:off x="668375" y="-376950"/>
            <a:ext cx="1335771" cy="1344850"/>
          </a:xfrm>
          <a:prstGeom prst="rect">
            <a:avLst/>
          </a:prstGeom>
          <a:noFill/>
          <a:ln>
            <a:noFill/>
          </a:ln>
        </p:spPr>
      </p:pic>
      <p:pic>
        <p:nvPicPr>
          <p:cNvPr id="317" name="Google Shape;317;p25"/>
          <p:cNvPicPr preferRelativeResize="0"/>
          <p:nvPr/>
        </p:nvPicPr>
        <p:blipFill>
          <a:blip r:embed="rId8"/>
          <a:stretch>
            <a:fillRect/>
          </a:stretch>
        </p:blipFill>
        <p:spPr>
          <a:xfrm>
            <a:off x="-248896" y="-376948"/>
            <a:ext cx="1443247" cy="1512100"/>
          </a:xfrm>
          <a:prstGeom prst="rect">
            <a:avLst/>
          </a:prstGeom>
          <a:noFill/>
          <a:ln>
            <a:noFill/>
          </a:ln>
        </p:spPr>
      </p:pic>
      <p:pic>
        <p:nvPicPr>
          <p:cNvPr id="318" name="Google Shape;318;p25"/>
          <p:cNvPicPr preferRelativeResize="0"/>
          <p:nvPr/>
        </p:nvPicPr>
        <p:blipFill>
          <a:blip r:embed="rId9"/>
          <a:stretch>
            <a:fillRect/>
          </a:stretch>
        </p:blipFill>
        <p:spPr>
          <a:xfrm>
            <a:off x="-304800" y="327938"/>
            <a:ext cx="1983326" cy="1895965"/>
          </a:xfrm>
          <a:prstGeom prst="rect">
            <a:avLst/>
          </a:prstGeom>
          <a:noFill/>
          <a:ln>
            <a:noFill/>
          </a:ln>
        </p:spPr>
      </p:pic>
      <p:pic>
        <p:nvPicPr>
          <p:cNvPr id="319" name="Google Shape;319;p25"/>
          <p:cNvPicPr preferRelativeResize="0"/>
          <p:nvPr/>
        </p:nvPicPr>
        <p:blipFill>
          <a:blip r:embed="rId10"/>
          <a:stretch>
            <a:fillRect/>
          </a:stretch>
        </p:blipFill>
        <p:spPr>
          <a:xfrm>
            <a:off x="764150" y="540007"/>
            <a:ext cx="733800" cy="734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320"/>
        <p:cNvGrpSpPr/>
        <p:nvPr/>
      </p:nvGrpSpPr>
      <p:grpSpPr>
        <a:xfrm>
          <a:off x="0" y="0"/>
          <a:ext cx="0" cy="0"/>
          <a:chOff x="0" y="0"/>
          <a:chExt cx="0" cy="0"/>
        </a:xfrm>
      </p:grpSpPr>
      <p:sp>
        <p:nvSpPr>
          <p:cNvPr id="321" name="Google Shape;321;p26"/>
          <p:cNvSpPr txBox="1">
            <a:spLocks noGrp="1"/>
          </p:cNvSpPr>
          <p:nvPr>
            <p:ph type="title"/>
          </p:nvPr>
        </p:nvSpPr>
        <p:spPr>
          <a:xfrm>
            <a:off x="72595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22" name="Google Shape;322;p26"/>
          <p:cNvPicPr preferRelativeResize="0"/>
          <p:nvPr/>
        </p:nvPicPr>
        <p:blipFill>
          <a:blip r:embed="rId2"/>
          <a:stretch>
            <a:fillRect/>
          </a:stretch>
        </p:blipFill>
        <p:spPr>
          <a:xfrm>
            <a:off x="8244876" y="-178898"/>
            <a:ext cx="899125" cy="899125"/>
          </a:xfrm>
          <a:prstGeom prst="rect">
            <a:avLst/>
          </a:prstGeom>
          <a:noFill/>
          <a:ln>
            <a:noFill/>
          </a:ln>
        </p:spPr>
      </p:pic>
      <p:pic>
        <p:nvPicPr>
          <p:cNvPr id="323" name="Google Shape;323;p26"/>
          <p:cNvPicPr preferRelativeResize="0"/>
          <p:nvPr/>
        </p:nvPicPr>
        <p:blipFill>
          <a:blip r:embed="rId3"/>
          <a:stretch>
            <a:fillRect/>
          </a:stretch>
        </p:blipFill>
        <p:spPr>
          <a:xfrm>
            <a:off x="8244876" y="3593195"/>
            <a:ext cx="1254375" cy="1257000"/>
          </a:xfrm>
          <a:prstGeom prst="rect">
            <a:avLst/>
          </a:prstGeom>
          <a:noFill/>
          <a:ln>
            <a:noFill/>
          </a:ln>
        </p:spPr>
      </p:pic>
      <p:pic>
        <p:nvPicPr>
          <p:cNvPr id="324" name="Google Shape;324;p26"/>
          <p:cNvPicPr preferRelativeResize="0"/>
          <p:nvPr/>
        </p:nvPicPr>
        <p:blipFill>
          <a:blip r:embed="rId4"/>
          <a:stretch>
            <a:fillRect/>
          </a:stretch>
        </p:blipFill>
        <p:spPr>
          <a:xfrm rot="849860">
            <a:off x="-634158" y="573900"/>
            <a:ext cx="2364700" cy="2629176"/>
          </a:xfrm>
          <a:prstGeom prst="rect">
            <a:avLst/>
          </a:prstGeom>
          <a:noFill/>
          <a:ln>
            <a:noFill/>
          </a:ln>
        </p:spPr>
      </p:pic>
      <p:pic>
        <p:nvPicPr>
          <p:cNvPr id="325" name="Google Shape;325;p26"/>
          <p:cNvPicPr preferRelativeResize="0"/>
          <p:nvPr/>
        </p:nvPicPr>
        <p:blipFill>
          <a:blip r:embed="rId5"/>
          <a:stretch>
            <a:fillRect/>
          </a:stretch>
        </p:blipFill>
        <p:spPr>
          <a:xfrm>
            <a:off x="-321750" y="124615"/>
            <a:ext cx="1823851" cy="1672492"/>
          </a:xfrm>
          <a:prstGeom prst="rect">
            <a:avLst/>
          </a:prstGeom>
          <a:noFill/>
          <a:ln>
            <a:noFill/>
          </a:ln>
        </p:spPr>
      </p:pic>
      <p:pic>
        <p:nvPicPr>
          <p:cNvPr id="326" name="Google Shape;326;p26"/>
          <p:cNvPicPr preferRelativeResize="0"/>
          <p:nvPr/>
        </p:nvPicPr>
        <p:blipFill>
          <a:blip r:embed="rId6"/>
          <a:stretch>
            <a:fillRect/>
          </a:stretch>
        </p:blipFill>
        <p:spPr>
          <a:xfrm>
            <a:off x="7782516" y="4187026"/>
            <a:ext cx="1823853" cy="1352583"/>
          </a:xfrm>
          <a:prstGeom prst="rect">
            <a:avLst/>
          </a:prstGeom>
          <a:noFill/>
          <a:ln>
            <a:noFill/>
          </a:ln>
        </p:spPr>
      </p:pic>
      <p:pic>
        <p:nvPicPr>
          <p:cNvPr id="327" name="Google Shape;327;p26"/>
          <p:cNvPicPr preferRelativeResize="0"/>
          <p:nvPr/>
        </p:nvPicPr>
        <p:blipFill rotWithShape="1">
          <a:blip r:embed="rId7"/>
          <a:srcRect l="76770" r="987"/>
          <a:stretch>
            <a:fillRect/>
          </a:stretch>
        </p:blipFill>
        <p:spPr>
          <a:xfrm>
            <a:off x="7581901" y="-1803150"/>
            <a:ext cx="1714377"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328"/>
        <p:cNvGrpSpPr/>
        <p:nvPr/>
      </p:nvGrpSpPr>
      <p:grpSpPr>
        <a:xfrm>
          <a:off x="0" y="0"/>
          <a:ext cx="0" cy="0"/>
          <a:chOff x="0" y="0"/>
          <a:chExt cx="0" cy="0"/>
        </a:xfrm>
      </p:grpSpPr>
      <p:pic>
        <p:nvPicPr>
          <p:cNvPr id="329" name="Google Shape;329;p27"/>
          <p:cNvPicPr preferRelativeResize="0"/>
          <p:nvPr/>
        </p:nvPicPr>
        <p:blipFill rotWithShape="1">
          <a:blip r:embed="rId2"/>
          <a:srcRect l="86058" t="63971" r="1976"/>
          <a:stretch>
            <a:fillRect/>
          </a:stretch>
        </p:blipFill>
        <p:spPr>
          <a:xfrm>
            <a:off x="8153400" y="3290400"/>
            <a:ext cx="922225" cy="1853101"/>
          </a:xfrm>
          <a:prstGeom prst="rect">
            <a:avLst/>
          </a:prstGeom>
          <a:noFill/>
          <a:ln>
            <a:noFill/>
          </a:ln>
        </p:spPr>
      </p:pic>
      <p:sp>
        <p:nvSpPr>
          <p:cNvPr id="330" name="Google Shape;330;p27"/>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31" name="Google Shape;331;p27"/>
          <p:cNvGrpSpPr/>
          <p:nvPr/>
        </p:nvGrpSpPr>
        <p:grpSpPr>
          <a:xfrm>
            <a:off x="7234651" y="-365775"/>
            <a:ext cx="2786749" cy="2416900"/>
            <a:chOff x="7234651" y="-365775"/>
            <a:chExt cx="2786749" cy="2416900"/>
          </a:xfrm>
        </p:grpSpPr>
        <p:pic>
          <p:nvPicPr>
            <p:cNvPr id="332" name="Google Shape;332;p27"/>
            <p:cNvPicPr preferRelativeResize="0"/>
            <p:nvPr/>
          </p:nvPicPr>
          <p:blipFill>
            <a:blip r:embed="rId3"/>
            <a:stretch>
              <a:fillRect/>
            </a:stretch>
          </p:blipFill>
          <p:spPr>
            <a:xfrm>
              <a:off x="8506349" y="1148663"/>
              <a:ext cx="900575" cy="902461"/>
            </a:xfrm>
            <a:prstGeom prst="rect">
              <a:avLst/>
            </a:prstGeom>
            <a:noFill/>
            <a:ln>
              <a:noFill/>
            </a:ln>
          </p:spPr>
        </p:pic>
        <p:pic>
          <p:nvPicPr>
            <p:cNvPr id="333" name="Google Shape;333;p27"/>
            <p:cNvPicPr preferRelativeResize="0"/>
            <p:nvPr/>
          </p:nvPicPr>
          <p:blipFill>
            <a:blip r:embed="rId4"/>
            <a:stretch>
              <a:fillRect/>
            </a:stretch>
          </p:blipFill>
          <p:spPr>
            <a:xfrm>
              <a:off x="7234651" y="-365775"/>
              <a:ext cx="2109624" cy="1666199"/>
            </a:xfrm>
            <a:prstGeom prst="rect">
              <a:avLst/>
            </a:prstGeom>
            <a:noFill/>
            <a:ln>
              <a:noFill/>
            </a:ln>
          </p:spPr>
        </p:pic>
        <p:pic>
          <p:nvPicPr>
            <p:cNvPr id="334" name="Google Shape;334;p27"/>
            <p:cNvPicPr preferRelativeResize="0"/>
            <p:nvPr/>
          </p:nvPicPr>
          <p:blipFill>
            <a:blip r:embed="rId5"/>
            <a:stretch>
              <a:fillRect/>
            </a:stretch>
          </p:blipFill>
          <p:spPr>
            <a:xfrm>
              <a:off x="8004098" y="-107150"/>
              <a:ext cx="2017303" cy="1965025"/>
            </a:xfrm>
            <a:prstGeom prst="rect">
              <a:avLst/>
            </a:prstGeom>
            <a:noFill/>
            <a:ln>
              <a:noFill/>
            </a:ln>
          </p:spPr>
        </p:pic>
      </p:grpSp>
      <p:grpSp>
        <p:nvGrpSpPr>
          <p:cNvPr id="335" name="Google Shape;335;p27"/>
          <p:cNvGrpSpPr/>
          <p:nvPr/>
        </p:nvGrpSpPr>
        <p:grpSpPr>
          <a:xfrm>
            <a:off x="-356975" y="-531275"/>
            <a:ext cx="2132819" cy="2297775"/>
            <a:chOff x="-356975" y="-531275"/>
            <a:chExt cx="2132819" cy="2297775"/>
          </a:xfrm>
        </p:grpSpPr>
        <p:pic>
          <p:nvPicPr>
            <p:cNvPr id="336" name="Google Shape;336;p27"/>
            <p:cNvPicPr preferRelativeResize="0"/>
            <p:nvPr/>
          </p:nvPicPr>
          <p:blipFill>
            <a:blip r:embed="rId6"/>
            <a:stretch>
              <a:fillRect/>
            </a:stretch>
          </p:blipFill>
          <p:spPr>
            <a:xfrm>
              <a:off x="-356975" y="540010"/>
              <a:ext cx="1653824" cy="1226490"/>
            </a:xfrm>
            <a:prstGeom prst="rect">
              <a:avLst/>
            </a:prstGeom>
            <a:noFill/>
            <a:ln>
              <a:noFill/>
            </a:ln>
          </p:spPr>
        </p:pic>
        <p:pic>
          <p:nvPicPr>
            <p:cNvPr id="337" name="Google Shape;337;p27"/>
            <p:cNvPicPr preferRelativeResize="0"/>
            <p:nvPr/>
          </p:nvPicPr>
          <p:blipFill>
            <a:blip r:embed="rId7"/>
            <a:stretch>
              <a:fillRect/>
            </a:stretch>
          </p:blipFill>
          <p:spPr>
            <a:xfrm>
              <a:off x="-96800" y="-531275"/>
              <a:ext cx="1545752" cy="2142549"/>
            </a:xfrm>
            <a:prstGeom prst="rect">
              <a:avLst/>
            </a:prstGeom>
            <a:noFill/>
            <a:ln>
              <a:noFill/>
            </a:ln>
          </p:spPr>
        </p:pic>
        <p:pic>
          <p:nvPicPr>
            <p:cNvPr id="338" name="Google Shape;338;p27"/>
            <p:cNvPicPr preferRelativeResize="0"/>
            <p:nvPr/>
          </p:nvPicPr>
          <p:blipFill>
            <a:blip r:embed="rId8"/>
            <a:stretch>
              <a:fillRect/>
            </a:stretch>
          </p:blipFill>
          <p:spPr>
            <a:xfrm>
              <a:off x="122028" y="-193800"/>
              <a:ext cx="1653816" cy="1304225"/>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339"/>
        <p:cNvGrpSpPr/>
        <p:nvPr/>
      </p:nvGrpSpPr>
      <p:grpSpPr>
        <a:xfrm>
          <a:off x="0" y="0"/>
          <a:ext cx="0" cy="0"/>
          <a:chOff x="0" y="0"/>
          <a:chExt cx="0" cy="0"/>
        </a:xfrm>
      </p:grpSpPr>
      <p:sp>
        <p:nvSpPr>
          <p:cNvPr id="340" name="Google Shape;340;p28"/>
          <p:cNvSpPr txBox="1"/>
          <p:nvPr/>
        </p:nvSpPr>
        <p:spPr>
          <a:xfrm>
            <a:off x="720325" y="4010325"/>
            <a:ext cx="4654200" cy="593700"/>
          </a:xfrm>
          <a:prstGeom prst="rect">
            <a:avLst/>
          </a:prstGeom>
          <a:noFill/>
          <a:ln>
            <a:noFill/>
          </a:ln>
        </p:spPr>
        <p:txBody>
          <a:bodyPr spcFirstLastPara="1" wrap="square" lIns="182875" tIns="0" rIns="182875" bIns="0" anchor="b" anchorCtr="0">
            <a:noAutofit/>
          </a:bodyPr>
          <a:lstStyle/>
          <a:p>
            <a:pPr marL="0" lvl="0" indent="0" algn="ctr" rtl="0">
              <a:lnSpc>
                <a:spcPct val="100000"/>
              </a:lnSpc>
              <a:spcBef>
                <a:spcPts val="300"/>
              </a:spcBef>
              <a:spcAft>
                <a:spcPts val="0"/>
              </a:spcAft>
              <a:buNone/>
            </a:pPr>
            <a:r>
              <a:rPr lang="en-GB" sz="1000">
                <a:solidFill>
                  <a:schemeClr val="dk1"/>
                </a:solidFill>
                <a:latin typeface="Epilogue"/>
                <a:ea typeface="Epilogue"/>
                <a:cs typeface="Epilogue"/>
                <a:sym typeface="Epilogue"/>
              </a:rPr>
              <a:t>CREDITS: This presentation template was created by </a:t>
            </a:r>
            <a:r>
              <a:rPr lang="en-GB" sz="1000" b="1">
                <a:solidFill>
                  <a:schemeClr val="dk1"/>
                </a:solidFill>
                <a:uFill>
                  <a:noFill/>
                </a:uFill>
                <a:latin typeface="Epilogue"/>
                <a:ea typeface="Epilogue"/>
                <a:cs typeface="Epilogue"/>
                <a:sym typeface="Epilogue"/>
                <a:hlinkClick r:id="rId2"/>
              </a:rPr>
              <a:t>Slidesgo</a:t>
            </a:r>
            <a:r>
              <a:rPr lang="en-GB" sz="1000">
                <a:solidFill>
                  <a:schemeClr val="dk1"/>
                </a:solidFill>
                <a:latin typeface="Epilogue"/>
                <a:ea typeface="Epilogue"/>
                <a:cs typeface="Epilogue"/>
                <a:sym typeface="Epilogue"/>
              </a:rPr>
              <a:t>, including icons by </a:t>
            </a:r>
            <a:r>
              <a:rPr lang="en-GB" sz="1000" b="1">
                <a:solidFill>
                  <a:schemeClr val="dk1"/>
                </a:solidFill>
                <a:uFill>
                  <a:noFill/>
                </a:uFill>
                <a:latin typeface="Epilogue"/>
                <a:ea typeface="Epilogue"/>
                <a:cs typeface="Epilogue"/>
                <a:sym typeface="Epilogue"/>
                <a:hlinkClick r:id="rId3"/>
              </a:rPr>
              <a:t>Flaticon</a:t>
            </a:r>
            <a:r>
              <a:rPr lang="en-GB" sz="1000">
                <a:solidFill>
                  <a:schemeClr val="dk1"/>
                </a:solidFill>
                <a:latin typeface="Epilogue"/>
                <a:ea typeface="Epilogue"/>
                <a:cs typeface="Epilogue"/>
                <a:sym typeface="Epilogue"/>
              </a:rPr>
              <a:t> and infographics &amp; images by </a:t>
            </a:r>
            <a:r>
              <a:rPr lang="en-GB" sz="1000" b="1">
                <a:solidFill>
                  <a:schemeClr val="dk1"/>
                </a:solidFill>
                <a:uFill>
                  <a:noFill/>
                </a:uFill>
                <a:latin typeface="Epilogue"/>
                <a:ea typeface="Epilogue"/>
                <a:cs typeface="Epilogue"/>
                <a:sym typeface="Epilogue"/>
                <a:hlinkClick r:id="rId4"/>
              </a:rPr>
              <a:t>Freepik</a:t>
            </a:r>
            <a:endParaRPr sz="1000" b="1">
              <a:solidFill>
                <a:schemeClr val="dk1"/>
              </a:solidFill>
              <a:latin typeface="Epilogue"/>
              <a:ea typeface="Epilogue"/>
              <a:cs typeface="Epilogue"/>
              <a:sym typeface="Epilogue"/>
            </a:endParaRPr>
          </a:p>
        </p:txBody>
      </p:sp>
      <p:sp>
        <p:nvSpPr>
          <p:cNvPr id="341" name="Google Shape;341;p28"/>
          <p:cNvSpPr txBox="1">
            <a:spLocks noGrp="1"/>
          </p:cNvSpPr>
          <p:nvPr>
            <p:ph type="subTitle" idx="1"/>
          </p:nvPr>
        </p:nvSpPr>
        <p:spPr>
          <a:xfrm>
            <a:off x="1327523" y="3668285"/>
            <a:ext cx="3435600" cy="4332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8"/>
          <p:cNvSpPr txBox="1">
            <a:spLocks noGrp="1"/>
          </p:cNvSpPr>
          <p:nvPr>
            <p:ph type="ctrTitle"/>
          </p:nvPr>
        </p:nvSpPr>
        <p:spPr>
          <a:xfrm>
            <a:off x="716273" y="753150"/>
            <a:ext cx="46581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3" name="Google Shape;343;p28"/>
          <p:cNvSpPr txBox="1">
            <a:spLocks noGrp="1"/>
          </p:cNvSpPr>
          <p:nvPr>
            <p:ph type="subTitle" idx="2"/>
          </p:nvPr>
        </p:nvSpPr>
        <p:spPr>
          <a:xfrm>
            <a:off x="1130273" y="1717927"/>
            <a:ext cx="3830100" cy="90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44" name="Google Shape;344;p28"/>
          <p:cNvSpPr/>
          <p:nvPr/>
        </p:nvSpPr>
        <p:spPr>
          <a:xfrm>
            <a:off x="5438775" y="-86400"/>
            <a:ext cx="3752750" cy="5287050"/>
          </a:xfrm>
          <a:custGeom>
            <a:avLst/>
            <a:gdLst/>
            <a:ahLst/>
            <a:cxnLst/>
            <a:rect l="l" t="t" r="r" b="b"/>
            <a:pathLst>
              <a:path w="150110" h="211482" extrusionOk="0">
                <a:moveTo>
                  <a:pt x="150110" y="1538"/>
                </a:moveTo>
                <a:lnTo>
                  <a:pt x="150110" y="210730"/>
                </a:lnTo>
                <a:lnTo>
                  <a:pt x="0" y="211482"/>
                </a:lnTo>
                <a:lnTo>
                  <a:pt x="69308" y="0"/>
                </a:lnTo>
                <a:close/>
              </a:path>
            </a:pathLst>
          </a:custGeom>
          <a:solidFill>
            <a:schemeClr val="lt2"/>
          </a:solidFill>
          <a:ln>
            <a:noFill/>
          </a:ln>
        </p:spPr>
      </p:sp>
      <p:pic>
        <p:nvPicPr>
          <p:cNvPr id="345" name="Google Shape;345;p28"/>
          <p:cNvPicPr preferRelativeResize="0"/>
          <p:nvPr/>
        </p:nvPicPr>
        <p:blipFill rotWithShape="1">
          <a:blip r:embed="rId5"/>
          <a:srcRect l="64685"/>
          <a:stretch>
            <a:fillRect/>
          </a:stretch>
        </p:blipFill>
        <p:spPr>
          <a:xfrm flipH="1">
            <a:off x="7427577" y="0"/>
            <a:ext cx="2725248" cy="5143501"/>
          </a:xfrm>
          <a:prstGeom prst="rect">
            <a:avLst/>
          </a:prstGeom>
          <a:noFill/>
          <a:ln>
            <a:noFill/>
          </a:ln>
        </p:spPr>
      </p:pic>
      <p:grpSp>
        <p:nvGrpSpPr>
          <p:cNvPr id="346" name="Google Shape;346;p28"/>
          <p:cNvGrpSpPr/>
          <p:nvPr/>
        </p:nvGrpSpPr>
        <p:grpSpPr>
          <a:xfrm>
            <a:off x="6107649" y="579625"/>
            <a:ext cx="3114861" cy="4409350"/>
            <a:chOff x="6107649" y="579625"/>
            <a:chExt cx="3114861" cy="4409350"/>
          </a:xfrm>
        </p:grpSpPr>
        <p:pic>
          <p:nvPicPr>
            <p:cNvPr id="347" name="Google Shape;347;p28"/>
            <p:cNvPicPr preferRelativeResize="0"/>
            <p:nvPr/>
          </p:nvPicPr>
          <p:blipFill>
            <a:blip r:embed="rId6"/>
            <a:stretch>
              <a:fillRect/>
            </a:stretch>
          </p:blipFill>
          <p:spPr>
            <a:xfrm>
              <a:off x="7886738" y="579625"/>
              <a:ext cx="1335771" cy="1344850"/>
            </a:xfrm>
            <a:prstGeom prst="rect">
              <a:avLst/>
            </a:prstGeom>
            <a:noFill/>
            <a:ln>
              <a:noFill/>
            </a:ln>
          </p:spPr>
        </p:pic>
        <p:pic>
          <p:nvPicPr>
            <p:cNvPr id="348" name="Google Shape;348;p28"/>
            <p:cNvPicPr preferRelativeResize="0"/>
            <p:nvPr/>
          </p:nvPicPr>
          <p:blipFill>
            <a:blip r:embed="rId7"/>
            <a:stretch>
              <a:fillRect/>
            </a:stretch>
          </p:blipFill>
          <p:spPr>
            <a:xfrm>
              <a:off x="6803666" y="804152"/>
              <a:ext cx="1443247" cy="1512100"/>
            </a:xfrm>
            <a:prstGeom prst="rect">
              <a:avLst/>
            </a:prstGeom>
            <a:noFill/>
            <a:ln>
              <a:noFill/>
            </a:ln>
          </p:spPr>
        </p:pic>
        <p:pic>
          <p:nvPicPr>
            <p:cNvPr id="349" name="Google Shape;349;p28"/>
            <p:cNvPicPr preferRelativeResize="0"/>
            <p:nvPr/>
          </p:nvPicPr>
          <p:blipFill>
            <a:blip r:embed="rId8"/>
            <a:stretch>
              <a:fillRect/>
            </a:stretch>
          </p:blipFill>
          <p:spPr>
            <a:xfrm>
              <a:off x="6747763" y="1509038"/>
              <a:ext cx="1983326" cy="1895965"/>
            </a:xfrm>
            <a:prstGeom prst="rect">
              <a:avLst/>
            </a:prstGeom>
            <a:noFill/>
            <a:ln>
              <a:noFill/>
            </a:ln>
          </p:spPr>
        </p:pic>
        <p:pic>
          <p:nvPicPr>
            <p:cNvPr id="350" name="Google Shape;350;p28"/>
            <p:cNvPicPr preferRelativeResize="0"/>
            <p:nvPr/>
          </p:nvPicPr>
          <p:blipFill>
            <a:blip r:embed="rId9"/>
            <a:stretch>
              <a:fillRect/>
            </a:stretch>
          </p:blipFill>
          <p:spPr>
            <a:xfrm>
              <a:off x="7886738" y="1717932"/>
              <a:ext cx="733800" cy="734900"/>
            </a:xfrm>
            <a:prstGeom prst="rect">
              <a:avLst/>
            </a:prstGeom>
            <a:noFill/>
            <a:ln>
              <a:noFill/>
            </a:ln>
          </p:spPr>
        </p:pic>
        <p:pic>
          <p:nvPicPr>
            <p:cNvPr id="351" name="Google Shape;351;p28"/>
            <p:cNvPicPr preferRelativeResize="0"/>
            <p:nvPr/>
          </p:nvPicPr>
          <p:blipFill>
            <a:blip r:embed="rId10"/>
            <a:stretch>
              <a:fillRect/>
            </a:stretch>
          </p:blipFill>
          <p:spPr>
            <a:xfrm>
              <a:off x="6107649" y="3350400"/>
              <a:ext cx="2209489" cy="1638575"/>
            </a:xfrm>
            <a:prstGeom prst="rect">
              <a:avLst/>
            </a:prstGeom>
            <a:noFill/>
            <a:ln>
              <a:noFill/>
            </a:ln>
          </p:spPr>
        </p:pic>
        <p:pic>
          <p:nvPicPr>
            <p:cNvPr id="352" name="Google Shape;352;p28"/>
            <p:cNvPicPr preferRelativeResize="0"/>
            <p:nvPr/>
          </p:nvPicPr>
          <p:blipFill>
            <a:blip r:embed="rId11"/>
            <a:stretch>
              <a:fillRect/>
            </a:stretch>
          </p:blipFill>
          <p:spPr>
            <a:xfrm>
              <a:off x="7144730" y="2520225"/>
              <a:ext cx="2077781" cy="1638575"/>
            </a:xfrm>
            <a:prstGeom prst="rect">
              <a:avLst/>
            </a:prstGeom>
            <a:noFill/>
            <a:ln>
              <a:noFill/>
            </a:ln>
          </p:spPr>
        </p:pic>
      </p:grpSp>
      <p:grpSp>
        <p:nvGrpSpPr>
          <p:cNvPr id="353" name="Google Shape;353;p28"/>
          <p:cNvGrpSpPr/>
          <p:nvPr/>
        </p:nvGrpSpPr>
        <p:grpSpPr>
          <a:xfrm>
            <a:off x="-728224" y="-500925"/>
            <a:ext cx="1888372" cy="2374712"/>
            <a:chOff x="3426476" y="2054750"/>
            <a:chExt cx="1888372" cy="2374712"/>
          </a:xfrm>
        </p:grpSpPr>
        <p:pic>
          <p:nvPicPr>
            <p:cNvPr id="354" name="Google Shape;354;p28"/>
            <p:cNvPicPr preferRelativeResize="0"/>
            <p:nvPr/>
          </p:nvPicPr>
          <p:blipFill>
            <a:blip r:embed="rId12"/>
            <a:stretch>
              <a:fillRect/>
            </a:stretch>
          </p:blipFill>
          <p:spPr>
            <a:xfrm>
              <a:off x="3757788" y="3189237"/>
              <a:ext cx="1334722" cy="1240225"/>
            </a:xfrm>
            <a:prstGeom prst="rect">
              <a:avLst/>
            </a:prstGeom>
            <a:noFill/>
            <a:ln>
              <a:noFill/>
            </a:ln>
          </p:spPr>
        </p:pic>
        <p:pic>
          <p:nvPicPr>
            <p:cNvPr id="355" name="Google Shape;355;p28"/>
            <p:cNvPicPr preferRelativeResize="0"/>
            <p:nvPr/>
          </p:nvPicPr>
          <p:blipFill>
            <a:blip r:embed="rId13"/>
            <a:stretch>
              <a:fillRect/>
            </a:stretch>
          </p:blipFill>
          <p:spPr>
            <a:xfrm>
              <a:off x="3980147" y="2283950"/>
              <a:ext cx="1334700" cy="1469054"/>
            </a:xfrm>
            <a:prstGeom prst="rect">
              <a:avLst/>
            </a:prstGeom>
            <a:noFill/>
            <a:ln>
              <a:noFill/>
            </a:ln>
          </p:spPr>
        </p:pic>
        <p:pic>
          <p:nvPicPr>
            <p:cNvPr id="356" name="Google Shape;356;p28"/>
            <p:cNvPicPr preferRelativeResize="0"/>
            <p:nvPr/>
          </p:nvPicPr>
          <p:blipFill>
            <a:blip r:embed="rId14"/>
            <a:stretch>
              <a:fillRect/>
            </a:stretch>
          </p:blipFill>
          <p:spPr>
            <a:xfrm rot="8847451" flipH="1">
              <a:off x="3805078" y="2215214"/>
              <a:ext cx="1101295" cy="1729046"/>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357"/>
        <p:cNvGrpSpPr/>
        <p:nvPr/>
      </p:nvGrpSpPr>
      <p:grpSpPr>
        <a:xfrm>
          <a:off x="0" y="0"/>
          <a:ext cx="0" cy="0"/>
          <a:chOff x="0" y="0"/>
          <a:chExt cx="0" cy="0"/>
        </a:xfrm>
      </p:grpSpPr>
      <p:sp>
        <p:nvSpPr>
          <p:cNvPr id="358" name="Google Shape;358;p29"/>
          <p:cNvSpPr/>
          <p:nvPr/>
        </p:nvSpPr>
        <p:spPr>
          <a:xfrm>
            <a:off x="2829600" y="-36000"/>
            <a:ext cx="6400800" cy="5220000"/>
          </a:xfrm>
          <a:custGeom>
            <a:avLst/>
            <a:gdLst/>
            <a:ahLst/>
            <a:cxnLst/>
            <a:rect l="l" t="t" r="r" b="b"/>
            <a:pathLst>
              <a:path w="256032" h="208800" extrusionOk="0">
                <a:moveTo>
                  <a:pt x="177696" y="1440"/>
                </a:moveTo>
                <a:lnTo>
                  <a:pt x="0" y="207648"/>
                </a:lnTo>
                <a:lnTo>
                  <a:pt x="256032" y="208800"/>
                </a:lnTo>
                <a:lnTo>
                  <a:pt x="254016" y="0"/>
                </a:lnTo>
                <a:close/>
              </a:path>
            </a:pathLst>
          </a:custGeom>
          <a:solidFill>
            <a:schemeClr val="lt2"/>
          </a:solidFill>
          <a:ln>
            <a:noFill/>
          </a:ln>
        </p:spPr>
      </p:sp>
      <p:pic>
        <p:nvPicPr>
          <p:cNvPr id="359" name="Google Shape;359;p29"/>
          <p:cNvPicPr preferRelativeResize="0"/>
          <p:nvPr/>
        </p:nvPicPr>
        <p:blipFill rotWithShape="1">
          <a:blip r:embed="rId2"/>
          <a:srcRect t="14581" r="76654"/>
          <a:stretch>
            <a:fillRect/>
          </a:stretch>
        </p:blipFill>
        <p:spPr>
          <a:xfrm>
            <a:off x="-74700" y="0"/>
            <a:ext cx="2152149" cy="5254574"/>
          </a:xfrm>
          <a:prstGeom prst="rect">
            <a:avLst/>
          </a:prstGeom>
          <a:noFill/>
          <a:ln>
            <a:noFill/>
          </a:ln>
        </p:spPr>
      </p:pic>
      <p:grpSp>
        <p:nvGrpSpPr>
          <p:cNvPr id="360" name="Google Shape;360;p29"/>
          <p:cNvGrpSpPr/>
          <p:nvPr/>
        </p:nvGrpSpPr>
        <p:grpSpPr>
          <a:xfrm rot="-1395871">
            <a:off x="4865967" y="632743"/>
            <a:ext cx="4578339" cy="4139428"/>
            <a:chOff x="2789228" y="3171906"/>
            <a:chExt cx="3895600" cy="3522141"/>
          </a:xfrm>
        </p:grpSpPr>
        <p:pic>
          <p:nvPicPr>
            <p:cNvPr id="361" name="Google Shape;361;p29"/>
            <p:cNvPicPr preferRelativeResize="0"/>
            <p:nvPr/>
          </p:nvPicPr>
          <p:blipFill>
            <a:blip r:embed="rId3"/>
            <a:stretch>
              <a:fillRect/>
            </a:stretch>
          </p:blipFill>
          <p:spPr>
            <a:xfrm rot="1782407">
              <a:off x="3937136" y="4178557"/>
              <a:ext cx="1993154" cy="1803473"/>
            </a:xfrm>
            <a:prstGeom prst="rect">
              <a:avLst/>
            </a:prstGeom>
            <a:noFill/>
            <a:ln>
              <a:noFill/>
            </a:ln>
          </p:spPr>
        </p:pic>
        <p:pic>
          <p:nvPicPr>
            <p:cNvPr id="362" name="Google Shape;362;p29"/>
            <p:cNvPicPr preferRelativeResize="0"/>
            <p:nvPr/>
          </p:nvPicPr>
          <p:blipFill>
            <a:blip r:embed="rId4"/>
            <a:stretch>
              <a:fillRect/>
            </a:stretch>
          </p:blipFill>
          <p:spPr>
            <a:xfrm>
              <a:off x="2908167" y="3171906"/>
              <a:ext cx="2313062" cy="2571750"/>
            </a:xfrm>
            <a:prstGeom prst="rect">
              <a:avLst/>
            </a:prstGeom>
            <a:noFill/>
            <a:ln>
              <a:noFill/>
            </a:ln>
          </p:spPr>
        </p:pic>
        <p:pic>
          <p:nvPicPr>
            <p:cNvPr id="363" name="Google Shape;363;p29"/>
            <p:cNvPicPr preferRelativeResize="0"/>
            <p:nvPr/>
          </p:nvPicPr>
          <p:blipFill>
            <a:blip r:embed="rId5"/>
            <a:stretch>
              <a:fillRect/>
            </a:stretch>
          </p:blipFill>
          <p:spPr>
            <a:xfrm>
              <a:off x="2789228" y="4643080"/>
              <a:ext cx="1520183" cy="1412301"/>
            </a:xfrm>
            <a:prstGeom prst="rect">
              <a:avLst/>
            </a:prstGeom>
            <a:noFill/>
            <a:ln>
              <a:noFill/>
            </a:ln>
          </p:spPr>
        </p:pic>
        <p:pic>
          <p:nvPicPr>
            <p:cNvPr id="364" name="Google Shape;364;p29"/>
            <p:cNvPicPr preferRelativeResize="0"/>
            <p:nvPr/>
          </p:nvPicPr>
          <p:blipFill>
            <a:blip r:embed="rId6"/>
            <a:stretch>
              <a:fillRect/>
            </a:stretch>
          </p:blipFill>
          <p:spPr>
            <a:xfrm>
              <a:off x="4718336" y="3333878"/>
              <a:ext cx="751475" cy="751495"/>
            </a:xfrm>
            <a:prstGeom prst="rect">
              <a:avLst/>
            </a:prstGeom>
            <a:noFill/>
            <a:ln>
              <a:noFill/>
            </a:ln>
          </p:spPr>
        </p:pic>
        <p:pic>
          <p:nvPicPr>
            <p:cNvPr id="365" name="Google Shape;365;p29"/>
            <p:cNvPicPr preferRelativeResize="0"/>
            <p:nvPr/>
          </p:nvPicPr>
          <p:blipFill>
            <a:blip r:embed="rId7"/>
            <a:stretch>
              <a:fillRect/>
            </a:stretch>
          </p:blipFill>
          <p:spPr>
            <a:xfrm>
              <a:off x="5713803" y="3856251"/>
              <a:ext cx="971025" cy="973051"/>
            </a:xfrm>
            <a:prstGeom prst="rect">
              <a:avLst/>
            </a:prstGeom>
            <a:noFill/>
            <a:ln>
              <a:noFill/>
            </a:ln>
          </p:spPr>
        </p:pic>
        <p:pic>
          <p:nvPicPr>
            <p:cNvPr id="366" name="Google Shape;366;p29"/>
            <p:cNvPicPr preferRelativeResize="0"/>
            <p:nvPr/>
          </p:nvPicPr>
          <p:blipFill>
            <a:blip r:embed="rId8"/>
            <a:stretch>
              <a:fillRect/>
            </a:stretch>
          </p:blipFill>
          <p:spPr>
            <a:xfrm rot="-1518153">
              <a:off x="3272855" y="4397664"/>
              <a:ext cx="1281076" cy="1775673"/>
            </a:xfrm>
            <a:prstGeom prst="rect">
              <a:avLst/>
            </a:prstGeom>
            <a:noFill/>
            <a:ln>
              <a:noFill/>
            </a:ln>
          </p:spPr>
        </p:pic>
        <p:pic>
          <p:nvPicPr>
            <p:cNvPr id="367" name="Google Shape;367;p29"/>
            <p:cNvPicPr preferRelativeResize="0"/>
            <p:nvPr/>
          </p:nvPicPr>
          <p:blipFill>
            <a:blip r:embed="rId9"/>
            <a:stretch>
              <a:fillRect/>
            </a:stretch>
          </p:blipFill>
          <p:spPr>
            <a:xfrm>
              <a:off x="4405512" y="5124334"/>
              <a:ext cx="1917076" cy="1569713"/>
            </a:xfrm>
            <a:prstGeom prst="rect">
              <a:avLst/>
            </a:prstGeom>
            <a:noFill/>
            <a:ln>
              <a:noFill/>
            </a:ln>
          </p:spPr>
        </p:pic>
        <p:pic>
          <p:nvPicPr>
            <p:cNvPr id="368" name="Google Shape;368;p29"/>
            <p:cNvPicPr preferRelativeResize="0"/>
            <p:nvPr/>
          </p:nvPicPr>
          <p:blipFill>
            <a:blip r:embed="rId10"/>
            <a:stretch>
              <a:fillRect/>
            </a:stretch>
          </p:blipFill>
          <p:spPr>
            <a:xfrm>
              <a:off x="3757740" y="3533031"/>
              <a:ext cx="1638535" cy="1803474"/>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369"/>
        <p:cNvGrpSpPr/>
        <p:nvPr/>
      </p:nvGrpSpPr>
      <p:grpSpPr>
        <a:xfrm>
          <a:off x="0" y="0"/>
          <a:ext cx="0" cy="0"/>
          <a:chOff x="0" y="0"/>
          <a:chExt cx="0" cy="0"/>
        </a:xfrm>
      </p:grpSpPr>
      <p:sp>
        <p:nvSpPr>
          <p:cNvPr id="370" name="Google Shape;370;p30"/>
          <p:cNvSpPr/>
          <p:nvPr/>
        </p:nvSpPr>
        <p:spPr>
          <a:xfrm>
            <a:off x="-51525" y="-158400"/>
            <a:ext cx="5991525" cy="5378400"/>
          </a:xfrm>
          <a:custGeom>
            <a:avLst/>
            <a:gdLst/>
            <a:ahLst/>
            <a:cxnLst/>
            <a:rect l="l" t="t" r="r" b="b"/>
            <a:pathLst>
              <a:path w="239661" h="215136" extrusionOk="0">
                <a:moveTo>
                  <a:pt x="0" y="116064"/>
                </a:moveTo>
                <a:lnTo>
                  <a:pt x="123" y="213610"/>
                </a:lnTo>
                <a:lnTo>
                  <a:pt x="239661" y="215136"/>
                </a:lnTo>
                <a:lnTo>
                  <a:pt x="621" y="0"/>
                </a:lnTo>
                <a:close/>
              </a:path>
            </a:pathLst>
          </a:custGeom>
          <a:solidFill>
            <a:schemeClr val="lt2"/>
          </a:solidFill>
          <a:ln>
            <a:noFill/>
          </a:ln>
        </p:spPr>
      </p:sp>
      <p:pic>
        <p:nvPicPr>
          <p:cNvPr id="371" name="Google Shape;371;p30"/>
          <p:cNvPicPr preferRelativeResize="0"/>
          <p:nvPr/>
        </p:nvPicPr>
        <p:blipFill rotWithShape="1">
          <a:blip r:embed="rId2"/>
          <a:srcRect l="65031" r="-346"/>
          <a:stretch>
            <a:fillRect/>
          </a:stretch>
        </p:blipFill>
        <p:spPr>
          <a:xfrm>
            <a:off x="6571146" y="0"/>
            <a:ext cx="2725248" cy="5143501"/>
          </a:xfrm>
          <a:prstGeom prst="rect">
            <a:avLst/>
          </a:prstGeom>
          <a:noFill/>
          <a:ln>
            <a:noFill/>
          </a:ln>
        </p:spPr>
      </p:pic>
      <p:grpSp>
        <p:nvGrpSpPr>
          <p:cNvPr id="372" name="Google Shape;372;p30"/>
          <p:cNvGrpSpPr/>
          <p:nvPr/>
        </p:nvGrpSpPr>
        <p:grpSpPr>
          <a:xfrm>
            <a:off x="-51522" y="-330326"/>
            <a:ext cx="2252416" cy="2484510"/>
            <a:chOff x="-316322" y="-935126"/>
            <a:chExt cx="2252416" cy="2484510"/>
          </a:xfrm>
        </p:grpSpPr>
        <p:pic>
          <p:nvPicPr>
            <p:cNvPr id="373" name="Google Shape;373;p30"/>
            <p:cNvPicPr preferRelativeResize="0"/>
            <p:nvPr/>
          </p:nvPicPr>
          <p:blipFill>
            <a:blip r:embed="rId3"/>
            <a:stretch>
              <a:fillRect/>
            </a:stretch>
          </p:blipFill>
          <p:spPr>
            <a:xfrm rot="-1952571" flipH="1">
              <a:off x="142524" y="-740644"/>
              <a:ext cx="1334724" cy="2095545"/>
            </a:xfrm>
            <a:prstGeom prst="rect">
              <a:avLst/>
            </a:prstGeom>
            <a:noFill/>
            <a:ln>
              <a:noFill/>
            </a:ln>
          </p:spPr>
        </p:pic>
        <p:pic>
          <p:nvPicPr>
            <p:cNvPr id="374" name="Google Shape;374;p30"/>
            <p:cNvPicPr preferRelativeResize="0"/>
            <p:nvPr/>
          </p:nvPicPr>
          <p:blipFill>
            <a:blip r:embed="rId4"/>
            <a:stretch>
              <a:fillRect/>
            </a:stretch>
          </p:blipFill>
          <p:spPr>
            <a:xfrm>
              <a:off x="-51551" y="256325"/>
              <a:ext cx="713700" cy="713700"/>
            </a:xfrm>
            <a:prstGeom prst="rect">
              <a:avLst/>
            </a:prstGeom>
            <a:noFill/>
            <a:ln>
              <a:noFill/>
            </a:ln>
          </p:spPr>
        </p:pic>
      </p:grpSp>
      <p:grpSp>
        <p:nvGrpSpPr>
          <p:cNvPr id="375" name="Google Shape;375;p30"/>
          <p:cNvGrpSpPr/>
          <p:nvPr/>
        </p:nvGrpSpPr>
        <p:grpSpPr>
          <a:xfrm>
            <a:off x="-248703" y="1367999"/>
            <a:ext cx="3529422" cy="3626373"/>
            <a:chOff x="3683397" y="1750725"/>
            <a:chExt cx="3139218" cy="3225450"/>
          </a:xfrm>
        </p:grpSpPr>
        <p:pic>
          <p:nvPicPr>
            <p:cNvPr id="376" name="Google Shape;376;p30"/>
            <p:cNvPicPr preferRelativeResize="0"/>
            <p:nvPr/>
          </p:nvPicPr>
          <p:blipFill>
            <a:blip r:embed="rId5"/>
            <a:stretch>
              <a:fillRect/>
            </a:stretch>
          </p:blipFill>
          <p:spPr>
            <a:xfrm flipH="1">
              <a:off x="4518127" y="3220225"/>
              <a:ext cx="2304488" cy="1685025"/>
            </a:xfrm>
            <a:prstGeom prst="rect">
              <a:avLst/>
            </a:prstGeom>
            <a:noFill/>
            <a:ln>
              <a:noFill/>
            </a:ln>
          </p:spPr>
        </p:pic>
        <p:pic>
          <p:nvPicPr>
            <p:cNvPr id="377" name="Google Shape;377;p30"/>
            <p:cNvPicPr preferRelativeResize="0"/>
            <p:nvPr/>
          </p:nvPicPr>
          <p:blipFill>
            <a:blip r:embed="rId6"/>
            <a:stretch>
              <a:fillRect/>
            </a:stretch>
          </p:blipFill>
          <p:spPr>
            <a:xfrm flipH="1">
              <a:off x="4952975" y="3613525"/>
              <a:ext cx="1359824" cy="1362650"/>
            </a:xfrm>
            <a:prstGeom prst="rect">
              <a:avLst/>
            </a:prstGeom>
            <a:noFill/>
            <a:ln>
              <a:noFill/>
            </a:ln>
          </p:spPr>
        </p:pic>
        <p:pic>
          <p:nvPicPr>
            <p:cNvPr id="378" name="Google Shape;378;p30"/>
            <p:cNvPicPr preferRelativeResize="0"/>
            <p:nvPr/>
          </p:nvPicPr>
          <p:blipFill>
            <a:blip r:embed="rId7"/>
            <a:stretch>
              <a:fillRect/>
            </a:stretch>
          </p:blipFill>
          <p:spPr>
            <a:xfrm>
              <a:off x="3729300" y="1750725"/>
              <a:ext cx="2313062" cy="2571750"/>
            </a:xfrm>
            <a:prstGeom prst="rect">
              <a:avLst/>
            </a:prstGeom>
            <a:noFill/>
            <a:ln>
              <a:noFill/>
            </a:ln>
          </p:spPr>
        </p:pic>
        <p:pic>
          <p:nvPicPr>
            <p:cNvPr id="379" name="Google Shape;379;p30"/>
            <p:cNvPicPr preferRelativeResize="0"/>
            <p:nvPr/>
          </p:nvPicPr>
          <p:blipFill>
            <a:blip r:embed="rId8"/>
            <a:stretch>
              <a:fillRect/>
            </a:stretch>
          </p:blipFill>
          <p:spPr>
            <a:xfrm flipH="1">
              <a:off x="4415050" y="2304709"/>
              <a:ext cx="1855401" cy="1723728"/>
            </a:xfrm>
            <a:prstGeom prst="rect">
              <a:avLst/>
            </a:prstGeom>
            <a:noFill/>
            <a:ln>
              <a:noFill/>
            </a:ln>
          </p:spPr>
        </p:pic>
        <p:pic>
          <p:nvPicPr>
            <p:cNvPr id="380" name="Google Shape;380;p30"/>
            <p:cNvPicPr preferRelativeResize="0"/>
            <p:nvPr/>
          </p:nvPicPr>
          <p:blipFill>
            <a:blip r:embed="rId9"/>
            <a:stretch>
              <a:fillRect/>
            </a:stretch>
          </p:blipFill>
          <p:spPr>
            <a:xfrm rot="10242693">
              <a:off x="3834069" y="2269112"/>
              <a:ext cx="1430785" cy="1983199"/>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381"/>
        <p:cNvGrpSpPr/>
        <p:nvPr/>
      </p:nvGrpSpPr>
      <p:grpSpPr>
        <a:xfrm>
          <a:off x="0" y="0"/>
          <a:ext cx="0" cy="0"/>
          <a:chOff x="0" y="0"/>
          <a:chExt cx="0" cy="0"/>
        </a:xfrm>
      </p:grpSpPr>
      <p:sp>
        <p:nvSpPr>
          <p:cNvPr id="382" name="Google Shape;382;p31"/>
          <p:cNvSpPr/>
          <p:nvPr/>
        </p:nvSpPr>
        <p:spPr>
          <a:xfrm>
            <a:off x="4593600" y="-86400"/>
            <a:ext cx="4597925" cy="5268250"/>
          </a:xfrm>
          <a:custGeom>
            <a:avLst/>
            <a:gdLst/>
            <a:ahLst/>
            <a:cxnLst/>
            <a:rect l="l" t="t" r="r" b="b"/>
            <a:pathLst>
              <a:path w="183917" h="210730" extrusionOk="0">
                <a:moveTo>
                  <a:pt x="183917" y="1538"/>
                </a:moveTo>
                <a:lnTo>
                  <a:pt x="183917" y="210730"/>
                </a:lnTo>
                <a:lnTo>
                  <a:pt x="0" y="210240"/>
                </a:lnTo>
                <a:lnTo>
                  <a:pt x="103115" y="0"/>
                </a:lnTo>
                <a:close/>
              </a:path>
            </a:pathLst>
          </a:custGeom>
          <a:solidFill>
            <a:schemeClr val="lt2"/>
          </a:solidFill>
          <a:ln>
            <a:noFill/>
          </a:ln>
        </p:spPr>
      </p:sp>
      <p:pic>
        <p:nvPicPr>
          <p:cNvPr id="383" name="Google Shape;383;p31"/>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grpSp>
        <p:nvGrpSpPr>
          <p:cNvPr id="384" name="Google Shape;384;p31"/>
          <p:cNvGrpSpPr/>
          <p:nvPr/>
        </p:nvGrpSpPr>
        <p:grpSpPr>
          <a:xfrm flipH="1">
            <a:off x="5435750" y="158994"/>
            <a:ext cx="4288551" cy="4730206"/>
            <a:chOff x="3653100" y="245969"/>
            <a:chExt cx="4288551" cy="4730206"/>
          </a:xfrm>
        </p:grpSpPr>
        <p:pic>
          <p:nvPicPr>
            <p:cNvPr id="385" name="Google Shape;385;p31"/>
            <p:cNvPicPr preferRelativeResize="0"/>
            <p:nvPr/>
          </p:nvPicPr>
          <p:blipFill>
            <a:blip r:embed="rId3"/>
            <a:stretch>
              <a:fillRect/>
            </a:stretch>
          </p:blipFill>
          <p:spPr>
            <a:xfrm flipH="1">
              <a:off x="4518127" y="3220225"/>
              <a:ext cx="2304488" cy="1685025"/>
            </a:xfrm>
            <a:prstGeom prst="rect">
              <a:avLst/>
            </a:prstGeom>
            <a:noFill/>
            <a:ln>
              <a:noFill/>
            </a:ln>
          </p:spPr>
        </p:pic>
        <p:pic>
          <p:nvPicPr>
            <p:cNvPr id="386" name="Google Shape;386;p31"/>
            <p:cNvPicPr preferRelativeResize="0"/>
            <p:nvPr/>
          </p:nvPicPr>
          <p:blipFill>
            <a:blip r:embed="rId4"/>
            <a:stretch>
              <a:fillRect/>
            </a:stretch>
          </p:blipFill>
          <p:spPr>
            <a:xfrm flipH="1">
              <a:off x="4952975" y="3613525"/>
              <a:ext cx="1359824" cy="1362650"/>
            </a:xfrm>
            <a:prstGeom prst="rect">
              <a:avLst/>
            </a:prstGeom>
            <a:noFill/>
            <a:ln>
              <a:noFill/>
            </a:ln>
          </p:spPr>
        </p:pic>
        <p:pic>
          <p:nvPicPr>
            <p:cNvPr id="387" name="Google Shape;387;p31"/>
            <p:cNvPicPr preferRelativeResize="0"/>
            <p:nvPr/>
          </p:nvPicPr>
          <p:blipFill>
            <a:blip r:embed="rId5"/>
            <a:stretch>
              <a:fillRect/>
            </a:stretch>
          </p:blipFill>
          <p:spPr>
            <a:xfrm flipH="1">
              <a:off x="3653100" y="1522125"/>
              <a:ext cx="2313062" cy="2571750"/>
            </a:xfrm>
            <a:prstGeom prst="rect">
              <a:avLst/>
            </a:prstGeom>
            <a:noFill/>
            <a:ln>
              <a:noFill/>
            </a:ln>
          </p:spPr>
        </p:pic>
        <p:pic>
          <p:nvPicPr>
            <p:cNvPr id="388" name="Google Shape;388;p31"/>
            <p:cNvPicPr preferRelativeResize="0"/>
            <p:nvPr/>
          </p:nvPicPr>
          <p:blipFill>
            <a:blip r:embed="rId6"/>
            <a:stretch>
              <a:fillRect/>
            </a:stretch>
          </p:blipFill>
          <p:spPr>
            <a:xfrm flipH="1">
              <a:off x="4719850" y="1390309"/>
              <a:ext cx="1855401" cy="1723728"/>
            </a:xfrm>
            <a:prstGeom prst="rect">
              <a:avLst/>
            </a:prstGeom>
            <a:noFill/>
            <a:ln>
              <a:noFill/>
            </a:ln>
          </p:spPr>
        </p:pic>
        <p:pic>
          <p:nvPicPr>
            <p:cNvPr id="389" name="Google Shape;389;p31"/>
            <p:cNvPicPr preferRelativeResize="0"/>
            <p:nvPr/>
          </p:nvPicPr>
          <p:blipFill>
            <a:blip r:embed="rId7"/>
            <a:stretch>
              <a:fillRect/>
            </a:stretch>
          </p:blipFill>
          <p:spPr>
            <a:xfrm flipH="1">
              <a:off x="5216400" y="539995"/>
              <a:ext cx="2725251" cy="2152405"/>
            </a:xfrm>
            <a:prstGeom prst="rect">
              <a:avLst/>
            </a:prstGeom>
            <a:noFill/>
            <a:ln>
              <a:noFill/>
            </a:ln>
          </p:spPr>
        </p:pic>
        <p:pic>
          <p:nvPicPr>
            <p:cNvPr id="390" name="Google Shape;390;p31"/>
            <p:cNvPicPr preferRelativeResize="0"/>
            <p:nvPr/>
          </p:nvPicPr>
          <p:blipFill>
            <a:blip r:embed="rId8"/>
            <a:stretch>
              <a:fillRect/>
            </a:stretch>
          </p:blipFill>
          <p:spPr>
            <a:xfrm rot="3" flipH="1">
              <a:off x="4186753" y="245970"/>
              <a:ext cx="2122545" cy="1685035"/>
            </a:xfrm>
            <a:prstGeom prst="rect">
              <a:avLst/>
            </a:prstGeom>
            <a:noFill/>
            <a:ln>
              <a:noFill/>
            </a:ln>
          </p:spPr>
        </p:pic>
        <p:pic>
          <p:nvPicPr>
            <p:cNvPr id="391" name="Google Shape;391;p31"/>
            <p:cNvPicPr preferRelativeResize="0"/>
            <p:nvPr/>
          </p:nvPicPr>
          <p:blipFill>
            <a:blip r:embed="rId9"/>
            <a:stretch>
              <a:fillRect/>
            </a:stretch>
          </p:blipFill>
          <p:spPr>
            <a:xfrm rot="10242693">
              <a:off x="5322919" y="1667125"/>
              <a:ext cx="1430785" cy="1983199"/>
            </a:xfrm>
            <a:prstGeom prst="rect">
              <a:avLst/>
            </a:prstGeom>
            <a:noFill/>
            <a:ln>
              <a:noFill/>
            </a:ln>
          </p:spPr>
        </p:pic>
        <p:pic>
          <p:nvPicPr>
            <p:cNvPr id="392" name="Google Shape;392;p31"/>
            <p:cNvPicPr preferRelativeResize="0"/>
            <p:nvPr/>
          </p:nvPicPr>
          <p:blipFill>
            <a:blip r:embed="rId10"/>
            <a:stretch>
              <a:fillRect/>
            </a:stretch>
          </p:blipFill>
          <p:spPr>
            <a:xfrm flipH="1">
              <a:off x="6591275" y="3114025"/>
              <a:ext cx="969000" cy="969000"/>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5"/>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lvl1pPr lvl="0" algn="ctr">
              <a:lnSpc>
                <a:spcPct val="115000"/>
              </a:lnSpc>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2" name="Google Shape;52;p5"/>
          <p:cNvSpPr txBox="1">
            <a:spLocks noGrp="1"/>
          </p:cNvSpPr>
          <p:nvPr>
            <p:ph type="subTitle" idx="1"/>
          </p:nvPr>
        </p:nvSpPr>
        <p:spPr>
          <a:xfrm>
            <a:off x="722979" y="1882765"/>
            <a:ext cx="2381400" cy="77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5"/>
          <p:cNvSpPr txBox="1">
            <a:spLocks noGrp="1"/>
          </p:cNvSpPr>
          <p:nvPr>
            <p:ph type="subTitle" idx="2"/>
          </p:nvPr>
        </p:nvSpPr>
        <p:spPr>
          <a:xfrm>
            <a:off x="6039154" y="3393711"/>
            <a:ext cx="2381400" cy="77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 name="Google Shape;54;p5"/>
          <p:cNvSpPr txBox="1">
            <a:spLocks noGrp="1"/>
          </p:cNvSpPr>
          <p:nvPr>
            <p:ph type="subTitle" idx="3"/>
          </p:nvPr>
        </p:nvSpPr>
        <p:spPr>
          <a:xfrm>
            <a:off x="722979" y="1525517"/>
            <a:ext cx="23814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000"/>
              <a:buFont typeface="Arial" panose="020B0604020202020204"/>
              <a:buNone/>
              <a:defRPr sz="2000">
                <a:solidFill>
                  <a:schemeClr val="accent5"/>
                </a:solidFill>
                <a:latin typeface="Bayon"/>
                <a:ea typeface="Bayon"/>
                <a:cs typeface="Bayon"/>
                <a:sym typeface="Bayon"/>
              </a:defRPr>
            </a:lvl1pPr>
            <a:lvl2pPr lvl="1"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2pPr>
            <a:lvl3pPr lvl="2"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3pPr>
            <a:lvl4pPr lvl="3"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4pPr>
            <a:lvl5pPr lvl="4"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5pPr>
            <a:lvl6pPr lvl="5"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6pPr>
            <a:lvl7pPr lvl="6"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7pPr>
            <a:lvl8pPr lvl="7"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8pPr>
            <a:lvl9pPr lvl="8"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9pPr>
          </a:lstStyle>
          <a:p>
            <a:endParaRPr/>
          </a:p>
        </p:txBody>
      </p:sp>
      <p:sp>
        <p:nvSpPr>
          <p:cNvPr id="55" name="Google Shape;55;p5"/>
          <p:cNvSpPr txBox="1">
            <a:spLocks noGrp="1"/>
          </p:cNvSpPr>
          <p:nvPr>
            <p:ph type="subTitle" idx="4"/>
          </p:nvPr>
        </p:nvSpPr>
        <p:spPr>
          <a:xfrm>
            <a:off x="6039154" y="3036463"/>
            <a:ext cx="2381400" cy="44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000"/>
              <a:buFont typeface="Arial" panose="020B0604020202020204"/>
              <a:buNone/>
              <a:defRPr sz="2000">
                <a:solidFill>
                  <a:schemeClr val="accent5"/>
                </a:solidFill>
                <a:latin typeface="Bayon"/>
                <a:ea typeface="Bayon"/>
                <a:cs typeface="Bayon"/>
                <a:sym typeface="Bayon"/>
              </a:defRPr>
            </a:lvl1pPr>
            <a:lvl2pPr lvl="1"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2pPr>
            <a:lvl3pPr lvl="2"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3pPr>
            <a:lvl4pPr lvl="3"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4pPr>
            <a:lvl5pPr lvl="4"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5pPr>
            <a:lvl6pPr lvl="5"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6pPr>
            <a:lvl7pPr lvl="6"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7pPr>
            <a:lvl8pPr lvl="7"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8pPr>
            <a:lvl9pPr lvl="8" algn="ctr" rtl="0">
              <a:lnSpc>
                <a:spcPct val="100000"/>
              </a:lnSpc>
              <a:spcBef>
                <a:spcPts val="0"/>
              </a:spcBef>
              <a:spcAft>
                <a:spcPts val="0"/>
              </a:spcAft>
              <a:buClr>
                <a:schemeClr val="accent2"/>
              </a:buClr>
              <a:buSzPts val="2000"/>
              <a:buFont typeface="Arial" panose="020B0604020202020204"/>
              <a:buNone/>
              <a:defRPr sz="2000">
                <a:solidFill>
                  <a:schemeClr val="accent2"/>
                </a:solidFill>
                <a:latin typeface="Arial" panose="020B0604020202020204"/>
                <a:ea typeface="Arial" panose="020B0604020202020204"/>
                <a:cs typeface="Arial" panose="020B0604020202020204"/>
                <a:sym typeface="Arial" panose="020B0604020202020204"/>
              </a:defRPr>
            </a:lvl9pPr>
          </a:lstStyle>
          <a:p>
            <a:endParaRPr/>
          </a:p>
        </p:txBody>
      </p:sp>
      <p:sp>
        <p:nvSpPr>
          <p:cNvPr id="56" name="Google Shape;56;p5"/>
          <p:cNvSpPr/>
          <p:nvPr/>
        </p:nvSpPr>
        <p:spPr>
          <a:xfrm flipH="1">
            <a:off x="1373100" y="937375"/>
            <a:ext cx="7770900" cy="4227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p5"/>
          <p:cNvPicPr preferRelativeResize="0"/>
          <p:nvPr/>
        </p:nvPicPr>
        <p:blipFill rotWithShape="1">
          <a:blip r:embed="rId2"/>
          <a:srcRect t="17430"/>
          <a:stretch>
            <a:fillRect/>
          </a:stretch>
        </p:blipFill>
        <p:spPr>
          <a:xfrm>
            <a:off x="0" y="0"/>
            <a:ext cx="9144003"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p:nvPr/>
        </p:nvSpPr>
        <p:spPr>
          <a:xfrm rot="10800000" flipH="1">
            <a:off x="0" y="-125"/>
            <a:ext cx="4536000" cy="2098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a:off x="-268800" y="-468592"/>
            <a:ext cx="2842737" cy="2421799"/>
            <a:chOff x="-268800" y="-468592"/>
            <a:chExt cx="2842737" cy="2421799"/>
          </a:xfrm>
        </p:grpSpPr>
        <p:pic>
          <p:nvPicPr>
            <p:cNvPr id="61" name="Google Shape;61;p6"/>
            <p:cNvPicPr preferRelativeResize="0"/>
            <p:nvPr/>
          </p:nvPicPr>
          <p:blipFill>
            <a:blip r:embed="rId2"/>
            <a:stretch>
              <a:fillRect/>
            </a:stretch>
          </p:blipFill>
          <p:spPr>
            <a:xfrm>
              <a:off x="-268800" y="189175"/>
              <a:ext cx="1851124" cy="1764032"/>
            </a:xfrm>
            <a:prstGeom prst="rect">
              <a:avLst/>
            </a:prstGeom>
            <a:noFill/>
            <a:ln>
              <a:noFill/>
            </a:ln>
          </p:spPr>
        </p:pic>
        <p:pic>
          <p:nvPicPr>
            <p:cNvPr id="62" name="Google Shape;62;p6"/>
            <p:cNvPicPr preferRelativeResize="0"/>
            <p:nvPr/>
          </p:nvPicPr>
          <p:blipFill>
            <a:blip r:embed="rId3"/>
            <a:stretch>
              <a:fillRect/>
            </a:stretch>
          </p:blipFill>
          <p:spPr>
            <a:xfrm>
              <a:off x="722812" y="-468592"/>
              <a:ext cx="1851125" cy="1880642"/>
            </a:xfrm>
            <a:prstGeom prst="rect">
              <a:avLst/>
            </a:prstGeom>
            <a:noFill/>
            <a:ln>
              <a:noFill/>
            </a:ln>
          </p:spPr>
        </p:pic>
        <p:pic>
          <p:nvPicPr>
            <p:cNvPr id="63" name="Google Shape;63;p6"/>
            <p:cNvPicPr preferRelativeResize="0"/>
            <p:nvPr/>
          </p:nvPicPr>
          <p:blipFill>
            <a:blip r:embed="rId4"/>
            <a:stretch>
              <a:fillRect/>
            </a:stretch>
          </p:blipFill>
          <p:spPr>
            <a:xfrm rot="1262285">
              <a:off x="113237" y="-126287"/>
              <a:ext cx="1213532" cy="1905278"/>
            </a:xfrm>
            <a:prstGeom prst="rect">
              <a:avLst/>
            </a:prstGeom>
            <a:noFill/>
            <a:ln>
              <a:noFill/>
            </a:ln>
          </p:spPr>
        </p:pic>
      </p:grpSp>
      <p:sp>
        <p:nvSpPr>
          <p:cNvPr id="64" name="Google Shape;64;p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65" name="Google Shape;65;p6"/>
          <p:cNvPicPr preferRelativeResize="0"/>
          <p:nvPr/>
        </p:nvPicPr>
        <p:blipFill rotWithShape="1">
          <a:blip r:embed="rId5"/>
          <a:srcRect l="85430" r="1099"/>
          <a:stretch>
            <a:fillRect/>
          </a:stretch>
        </p:blipFill>
        <p:spPr>
          <a:xfrm flipH="1">
            <a:off x="-2" y="0"/>
            <a:ext cx="1038227"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sp>
        <p:nvSpPr>
          <p:cNvPr id="67" name="Google Shape;67;p7"/>
          <p:cNvSpPr txBox="1">
            <a:spLocks noGrp="1"/>
          </p:cNvSpPr>
          <p:nvPr>
            <p:ph type="title"/>
          </p:nvPr>
        </p:nvSpPr>
        <p:spPr>
          <a:xfrm>
            <a:off x="4379800" y="1185675"/>
            <a:ext cx="40443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7"/>
          <p:cNvSpPr txBox="1">
            <a:spLocks noGrp="1"/>
          </p:cNvSpPr>
          <p:nvPr>
            <p:ph type="body" idx="1"/>
          </p:nvPr>
        </p:nvSpPr>
        <p:spPr>
          <a:xfrm>
            <a:off x="4379800" y="1774346"/>
            <a:ext cx="4044300" cy="21813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1150" rtl="0">
              <a:spcBef>
                <a:spcPts val="0"/>
              </a:spcBef>
              <a:spcAft>
                <a:spcPts val="0"/>
              </a:spcAft>
              <a:buSzPts val="1300"/>
              <a:buChar char="■"/>
              <a:defRPr sz="1300"/>
            </a:lvl3pPr>
            <a:lvl4pPr marL="1828800" lvl="3" indent="-311150" rtl="0">
              <a:spcBef>
                <a:spcPts val="0"/>
              </a:spcBef>
              <a:spcAft>
                <a:spcPts val="0"/>
              </a:spcAft>
              <a:buSzPts val="1300"/>
              <a:buChar char="●"/>
              <a:defRPr sz="1300"/>
            </a:lvl4pPr>
            <a:lvl5pPr marL="2286000" lvl="4" indent="-311150" rtl="0">
              <a:spcBef>
                <a:spcPts val="0"/>
              </a:spcBef>
              <a:spcAft>
                <a:spcPts val="0"/>
              </a:spcAft>
              <a:buSzPts val="1300"/>
              <a:buChar char="○"/>
              <a:defRPr sz="1300"/>
            </a:lvl5pPr>
            <a:lvl6pPr marL="2743200" lvl="5" indent="-311150" rtl="0">
              <a:spcBef>
                <a:spcPts val="0"/>
              </a:spcBef>
              <a:spcAft>
                <a:spcPts val="0"/>
              </a:spcAft>
              <a:buSzPts val="1300"/>
              <a:buChar char="■"/>
              <a:defRPr sz="1300"/>
            </a:lvl6pPr>
            <a:lvl7pPr marL="3200400" lvl="6" indent="-311150" rtl="0">
              <a:spcBef>
                <a:spcPts val="0"/>
              </a:spcBef>
              <a:spcAft>
                <a:spcPts val="0"/>
              </a:spcAft>
              <a:buSzPts val="1300"/>
              <a:buChar char="●"/>
              <a:defRPr sz="1300"/>
            </a:lvl7pPr>
            <a:lvl8pPr marL="3657600" lvl="7" indent="-311150" rtl="0">
              <a:spcBef>
                <a:spcPts val="0"/>
              </a:spcBef>
              <a:spcAft>
                <a:spcPts val="0"/>
              </a:spcAft>
              <a:buSzPts val="1300"/>
              <a:buChar char="○"/>
              <a:defRPr sz="1300"/>
            </a:lvl8pPr>
            <a:lvl9pPr marL="4114800" lvl="8" indent="-311150" rtl="0">
              <a:spcBef>
                <a:spcPts val="0"/>
              </a:spcBef>
              <a:spcAft>
                <a:spcPts val="0"/>
              </a:spcAft>
              <a:buSzPts val="1300"/>
              <a:buChar char="■"/>
              <a:defRPr sz="1300"/>
            </a:lvl9pPr>
          </a:lstStyle>
          <a:p>
            <a:endParaRPr/>
          </a:p>
        </p:txBody>
      </p:sp>
      <p:sp>
        <p:nvSpPr>
          <p:cNvPr id="69" name="Google Shape;69;p7"/>
          <p:cNvSpPr/>
          <p:nvPr/>
        </p:nvSpPr>
        <p:spPr>
          <a:xfrm rot="5400000">
            <a:off x="-121200" y="107500"/>
            <a:ext cx="5157300" cy="4914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7"/>
          <p:cNvPicPr preferRelativeResize="0"/>
          <p:nvPr/>
        </p:nvPicPr>
        <p:blipFill rotWithShape="1">
          <a:blip r:embed="rId2"/>
          <a:srcRect r="48448"/>
          <a:stretch>
            <a:fillRect/>
          </a:stretch>
        </p:blipFill>
        <p:spPr>
          <a:xfrm>
            <a:off x="0" y="-323100"/>
            <a:ext cx="4346127" cy="5618999"/>
          </a:xfrm>
          <a:prstGeom prst="rect">
            <a:avLst/>
          </a:prstGeom>
          <a:noFill/>
          <a:ln>
            <a:noFill/>
          </a:ln>
        </p:spPr>
      </p:pic>
      <p:pic>
        <p:nvPicPr>
          <p:cNvPr id="71" name="Google Shape;71;p7"/>
          <p:cNvPicPr preferRelativeResize="0"/>
          <p:nvPr/>
        </p:nvPicPr>
        <p:blipFill>
          <a:blip r:embed="rId3"/>
          <a:stretch>
            <a:fillRect/>
          </a:stretch>
        </p:blipFill>
        <p:spPr>
          <a:xfrm>
            <a:off x="934911" y="-138657"/>
            <a:ext cx="1608526" cy="1770470"/>
          </a:xfrm>
          <a:prstGeom prst="rect">
            <a:avLst/>
          </a:prstGeom>
          <a:noFill/>
          <a:ln>
            <a:noFill/>
          </a:ln>
        </p:spPr>
      </p:pic>
      <p:pic>
        <p:nvPicPr>
          <p:cNvPr id="72" name="Google Shape;72;p7"/>
          <p:cNvPicPr preferRelativeResize="0"/>
          <p:nvPr/>
        </p:nvPicPr>
        <p:blipFill>
          <a:blip r:embed="rId4"/>
          <a:stretch>
            <a:fillRect/>
          </a:stretch>
        </p:blipFill>
        <p:spPr>
          <a:xfrm>
            <a:off x="-247649" y="2931863"/>
            <a:ext cx="2568774" cy="24479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
        <p:cNvGrpSpPr/>
        <p:nvPr/>
      </p:nvGrpSpPr>
      <p:grpSpPr>
        <a:xfrm>
          <a:off x="0" y="0"/>
          <a:ext cx="0" cy="0"/>
          <a:chOff x="0" y="0"/>
          <a:chExt cx="0" cy="0"/>
        </a:xfrm>
      </p:grpSpPr>
      <p:sp>
        <p:nvSpPr>
          <p:cNvPr id="74" name="Google Shape;74;p8"/>
          <p:cNvSpPr txBox="1">
            <a:spLocks noGrp="1"/>
          </p:cNvSpPr>
          <p:nvPr>
            <p:ph type="title"/>
          </p:nvPr>
        </p:nvSpPr>
        <p:spPr>
          <a:xfrm>
            <a:off x="2072225" y="1230300"/>
            <a:ext cx="5030400" cy="2682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75" name="Google Shape;75;p8"/>
          <p:cNvSpPr/>
          <p:nvPr/>
        </p:nvSpPr>
        <p:spPr>
          <a:xfrm>
            <a:off x="-51525" y="-12875"/>
            <a:ext cx="3490175" cy="4172750"/>
          </a:xfrm>
          <a:custGeom>
            <a:avLst/>
            <a:gdLst/>
            <a:ahLst/>
            <a:cxnLst/>
            <a:rect l="l" t="t" r="r" b="b"/>
            <a:pathLst>
              <a:path w="139607" h="166910" extrusionOk="0">
                <a:moveTo>
                  <a:pt x="139607" y="0"/>
                </a:moveTo>
                <a:lnTo>
                  <a:pt x="0" y="0"/>
                </a:lnTo>
                <a:lnTo>
                  <a:pt x="516" y="166910"/>
                </a:lnTo>
                <a:close/>
              </a:path>
            </a:pathLst>
          </a:custGeom>
          <a:solidFill>
            <a:schemeClr val="lt2"/>
          </a:solidFill>
          <a:ln>
            <a:noFill/>
          </a:ln>
        </p:spPr>
      </p:sp>
      <p:pic>
        <p:nvPicPr>
          <p:cNvPr id="76" name="Google Shape;76;p8"/>
          <p:cNvPicPr preferRelativeResize="0"/>
          <p:nvPr/>
        </p:nvPicPr>
        <p:blipFill rotWithShape="1">
          <a:blip r:embed="rId2"/>
          <a:srcRect t="16846"/>
          <a:stretch>
            <a:fillRect/>
          </a:stretch>
        </p:blipFill>
        <p:spPr>
          <a:xfrm>
            <a:off x="-51525" y="-12875"/>
            <a:ext cx="9338424" cy="5175425"/>
          </a:xfrm>
          <a:prstGeom prst="rect">
            <a:avLst/>
          </a:prstGeom>
          <a:noFill/>
          <a:ln>
            <a:noFill/>
          </a:ln>
        </p:spPr>
      </p:pic>
      <p:pic>
        <p:nvPicPr>
          <p:cNvPr id="77" name="Google Shape;77;p8"/>
          <p:cNvPicPr preferRelativeResize="0"/>
          <p:nvPr/>
        </p:nvPicPr>
        <p:blipFill>
          <a:blip r:embed="rId3"/>
          <a:stretch>
            <a:fillRect/>
          </a:stretch>
        </p:blipFill>
        <p:spPr>
          <a:xfrm>
            <a:off x="-494675" y="-202957"/>
            <a:ext cx="2108025" cy="2053383"/>
          </a:xfrm>
          <a:prstGeom prst="rect">
            <a:avLst/>
          </a:prstGeom>
          <a:noFill/>
          <a:ln>
            <a:noFill/>
          </a:ln>
        </p:spPr>
      </p:pic>
      <p:pic>
        <p:nvPicPr>
          <p:cNvPr id="78" name="Google Shape;78;p8"/>
          <p:cNvPicPr preferRelativeResize="0"/>
          <p:nvPr/>
        </p:nvPicPr>
        <p:blipFill>
          <a:blip r:embed="rId4"/>
          <a:stretch>
            <a:fillRect/>
          </a:stretch>
        </p:blipFill>
        <p:spPr>
          <a:xfrm>
            <a:off x="-277650" y="2611635"/>
            <a:ext cx="1891000" cy="1402377"/>
          </a:xfrm>
          <a:prstGeom prst="rect">
            <a:avLst/>
          </a:prstGeom>
          <a:noFill/>
          <a:ln>
            <a:noFill/>
          </a:ln>
        </p:spPr>
      </p:pic>
      <p:pic>
        <p:nvPicPr>
          <p:cNvPr id="79" name="Google Shape;79;p8"/>
          <p:cNvPicPr preferRelativeResize="0"/>
          <p:nvPr/>
        </p:nvPicPr>
        <p:blipFill>
          <a:blip r:embed="rId5"/>
          <a:stretch>
            <a:fillRect/>
          </a:stretch>
        </p:blipFill>
        <p:spPr>
          <a:xfrm>
            <a:off x="843825" y="66675"/>
            <a:ext cx="2173550" cy="2019300"/>
          </a:xfrm>
          <a:prstGeom prst="rect">
            <a:avLst/>
          </a:prstGeom>
          <a:noFill/>
          <a:ln>
            <a:noFill/>
          </a:ln>
        </p:spPr>
      </p:pic>
      <p:pic>
        <p:nvPicPr>
          <p:cNvPr id="80" name="Google Shape;80;p8"/>
          <p:cNvPicPr preferRelativeResize="0"/>
          <p:nvPr/>
        </p:nvPicPr>
        <p:blipFill>
          <a:blip r:embed="rId6"/>
          <a:stretch>
            <a:fillRect/>
          </a:stretch>
        </p:blipFill>
        <p:spPr>
          <a:xfrm>
            <a:off x="-51520" y="1242288"/>
            <a:ext cx="2108030" cy="1662426"/>
          </a:xfrm>
          <a:prstGeom prst="rect">
            <a:avLst/>
          </a:prstGeom>
          <a:noFill/>
          <a:ln>
            <a:noFill/>
          </a:ln>
        </p:spPr>
      </p:pic>
      <p:pic>
        <p:nvPicPr>
          <p:cNvPr id="81" name="Google Shape;81;p8"/>
          <p:cNvPicPr preferRelativeResize="0"/>
          <p:nvPr/>
        </p:nvPicPr>
        <p:blipFill>
          <a:blip r:embed="rId7"/>
          <a:stretch>
            <a:fillRect/>
          </a:stretch>
        </p:blipFill>
        <p:spPr>
          <a:xfrm>
            <a:off x="7498820" y="3370075"/>
            <a:ext cx="2871505" cy="3192651"/>
          </a:xfrm>
          <a:prstGeom prst="rect">
            <a:avLst/>
          </a:prstGeom>
          <a:noFill/>
          <a:ln>
            <a:noFill/>
          </a:ln>
        </p:spPr>
      </p:pic>
      <p:pic>
        <p:nvPicPr>
          <p:cNvPr id="82" name="Google Shape;82;p8"/>
          <p:cNvPicPr preferRelativeResize="0"/>
          <p:nvPr/>
        </p:nvPicPr>
        <p:blipFill>
          <a:blip r:embed="rId8"/>
          <a:stretch>
            <a:fillRect/>
          </a:stretch>
        </p:blipFill>
        <p:spPr>
          <a:xfrm>
            <a:off x="7148575" y="3438525"/>
            <a:ext cx="2303649" cy="1828800"/>
          </a:xfrm>
          <a:prstGeom prst="rect">
            <a:avLst/>
          </a:prstGeom>
          <a:noFill/>
          <a:ln>
            <a:noFill/>
          </a:ln>
        </p:spPr>
      </p:pic>
      <p:pic>
        <p:nvPicPr>
          <p:cNvPr id="83" name="Google Shape;83;p8"/>
          <p:cNvPicPr preferRelativeResize="0"/>
          <p:nvPr/>
        </p:nvPicPr>
        <p:blipFill>
          <a:blip r:embed="rId9"/>
          <a:stretch>
            <a:fillRect/>
          </a:stretch>
        </p:blipFill>
        <p:spPr>
          <a:xfrm>
            <a:off x="535626" y="58891"/>
            <a:ext cx="1572399" cy="2179484"/>
          </a:xfrm>
          <a:prstGeom prst="rect">
            <a:avLst/>
          </a:prstGeom>
          <a:noFill/>
          <a:ln>
            <a:noFill/>
          </a:ln>
        </p:spPr>
      </p:pic>
      <p:pic>
        <p:nvPicPr>
          <p:cNvPr id="84" name="Google Shape;84;p8"/>
          <p:cNvPicPr preferRelativeResize="0"/>
          <p:nvPr/>
        </p:nvPicPr>
        <p:blipFill>
          <a:blip r:embed="rId10"/>
          <a:stretch>
            <a:fillRect/>
          </a:stretch>
        </p:blipFill>
        <p:spPr>
          <a:xfrm>
            <a:off x="8285575" y="2809875"/>
            <a:ext cx="858426" cy="860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718100" y="1236375"/>
            <a:ext cx="3422400" cy="1077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9"/>
          <p:cNvSpPr txBox="1">
            <a:spLocks noGrp="1"/>
          </p:cNvSpPr>
          <p:nvPr>
            <p:ph type="subTitle" idx="1"/>
          </p:nvPr>
        </p:nvSpPr>
        <p:spPr>
          <a:xfrm>
            <a:off x="718100" y="2325642"/>
            <a:ext cx="3422400" cy="1581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8" name="Google Shape;88;p9"/>
          <p:cNvGrpSpPr/>
          <p:nvPr/>
        </p:nvGrpSpPr>
        <p:grpSpPr>
          <a:xfrm>
            <a:off x="4571999" y="-86400"/>
            <a:ext cx="5733226" cy="5297900"/>
            <a:chOff x="4571999" y="-86400"/>
            <a:chExt cx="5733226" cy="5297900"/>
          </a:xfrm>
        </p:grpSpPr>
        <p:sp>
          <p:nvSpPr>
            <p:cNvPr id="89" name="Google Shape;89;p9"/>
            <p:cNvSpPr/>
            <p:nvPr/>
          </p:nvSpPr>
          <p:spPr>
            <a:xfrm>
              <a:off x="4705096" y="-86400"/>
              <a:ext cx="4486275" cy="5268243"/>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90" name="Google Shape;90;p9"/>
            <p:cNvPicPr preferRelativeResize="0"/>
            <p:nvPr/>
          </p:nvPicPr>
          <p:blipFill rotWithShape="1">
            <a:blip r:embed="rId2"/>
            <a:srcRect l="64685"/>
            <a:stretch>
              <a:fillRect/>
            </a:stretch>
          </p:blipFill>
          <p:spPr>
            <a:xfrm flipH="1">
              <a:off x="7579977" y="0"/>
              <a:ext cx="2725248" cy="5143501"/>
            </a:xfrm>
            <a:prstGeom prst="rect">
              <a:avLst/>
            </a:prstGeom>
            <a:noFill/>
            <a:ln>
              <a:noFill/>
            </a:ln>
          </p:spPr>
        </p:pic>
        <p:pic>
          <p:nvPicPr>
            <p:cNvPr id="91" name="Google Shape;91;p9"/>
            <p:cNvPicPr preferRelativeResize="0"/>
            <p:nvPr/>
          </p:nvPicPr>
          <p:blipFill>
            <a:blip r:embed="rId3"/>
            <a:stretch>
              <a:fillRect/>
            </a:stretch>
          </p:blipFill>
          <p:spPr>
            <a:xfrm>
              <a:off x="6956709" y="1435150"/>
              <a:ext cx="2313062" cy="2571750"/>
            </a:xfrm>
            <a:prstGeom prst="rect">
              <a:avLst/>
            </a:prstGeom>
            <a:noFill/>
            <a:ln>
              <a:noFill/>
            </a:ln>
          </p:spPr>
        </p:pic>
        <p:pic>
          <p:nvPicPr>
            <p:cNvPr id="92" name="Google Shape;92;p9"/>
            <p:cNvPicPr preferRelativeResize="0"/>
            <p:nvPr/>
          </p:nvPicPr>
          <p:blipFill>
            <a:blip r:embed="rId4"/>
            <a:stretch>
              <a:fillRect/>
            </a:stretch>
          </p:blipFill>
          <p:spPr>
            <a:xfrm>
              <a:off x="6347620" y="1303334"/>
              <a:ext cx="1855401" cy="1723728"/>
            </a:xfrm>
            <a:prstGeom prst="rect">
              <a:avLst/>
            </a:prstGeom>
            <a:noFill/>
            <a:ln>
              <a:noFill/>
            </a:ln>
          </p:spPr>
        </p:pic>
        <p:pic>
          <p:nvPicPr>
            <p:cNvPr id="93" name="Google Shape;93;p9"/>
            <p:cNvPicPr preferRelativeResize="0"/>
            <p:nvPr/>
          </p:nvPicPr>
          <p:blipFill>
            <a:blip r:embed="rId5"/>
            <a:stretch>
              <a:fillRect/>
            </a:stretch>
          </p:blipFill>
          <p:spPr>
            <a:xfrm>
              <a:off x="4981220" y="453020"/>
              <a:ext cx="2725251" cy="2152405"/>
            </a:xfrm>
            <a:prstGeom prst="rect">
              <a:avLst/>
            </a:prstGeom>
            <a:noFill/>
            <a:ln>
              <a:noFill/>
            </a:ln>
          </p:spPr>
        </p:pic>
        <p:pic>
          <p:nvPicPr>
            <p:cNvPr id="94" name="Google Shape;94;p9"/>
            <p:cNvPicPr preferRelativeResize="0"/>
            <p:nvPr/>
          </p:nvPicPr>
          <p:blipFill>
            <a:blip r:embed="rId6"/>
            <a:stretch>
              <a:fillRect/>
            </a:stretch>
          </p:blipFill>
          <p:spPr>
            <a:xfrm rot="-3">
              <a:off x="6613573" y="158995"/>
              <a:ext cx="2122545" cy="1685035"/>
            </a:xfrm>
            <a:prstGeom prst="rect">
              <a:avLst/>
            </a:prstGeom>
            <a:noFill/>
            <a:ln>
              <a:noFill/>
            </a:ln>
          </p:spPr>
        </p:pic>
        <p:pic>
          <p:nvPicPr>
            <p:cNvPr id="95" name="Google Shape;95;p9"/>
            <p:cNvPicPr preferRelativeResize="0"/>
            <p:nvPr/>
          </p:nvPicPr>
          <p:blipFill>
            <a:blip r:embed="rId7"/>
            <a:stretch>
              <a:fillRect/>
            </a:stretch>
          </p:blipFill>
          <p:spPr>
            <a:xfrm rot="-10242693" flipH="1">
              <a:off x="6305317" y="1490962"/>
              <a:ext cx="1430785" cy="1983199"/>
            </a:xfrm>
            <a:prstGeom prst="rect">
              <a:avLst/>
            </a:prstGeom>
            <a:noFill/>
            <a:ln>
              <a:noFill/>
            </a:ln>
          </p:spPr>
        </p:pic>
        <p:pic>
          <p:nvPicPr>
            <p:cNvPr id="96" name="Google Shape;96;p9"/>
            <p:cNvPicPr preferRelativeResize="0"/>
            <p:nvPr/>
          </p:nvPicPr>
          <p:blipFill>
            <a:blip r:embed="rId8"/>
            <a:stretch>
              <a:fillRect/>
            </a:stretch>
          </p:blipFill>
          <p:spPr>
            <a:xfrm>
              <a:off x="5433796" y="1229100"/>
              <a:ext cx="969000" cy="969000"/>
            </a:xfrm>
            <a:prstGeom prst="rect">
              <a:avLst/>
            </a:prstGeom>
            <a:noFill/>
            <a:ln>
              <a:noFill/>
            </a:ln>
          </p:spPr>
        </p:pic>
        <p:pic>
          <p:nvPicPr>
            <p:cNvPr id="97" name="Google Shape;97;p9"/>
            <p:cNvPicPr preferRelativeResize="0"/>
            <p:nvPr/>
          </p:nvPicPr>
          <p:blipFill>
            <a:blip r:embed="rId9"/>
            <a:stretch>
              <a:fillRect/>
            </a:stretch>
          </p:blipFill>
          <p:spPr>
            <a:xfrm>
              <a:off x="6118789" y="3145489"/>
              <a:ext cx="2313074" cy="1824136"/>
            </a:xfrm>
            <a:prstGeom prst="rect">
              <a:avLst/>
            </a:prstGeom>
            <a:noFill/>
            <a:ln>
              <a:noFill/>
            </a:ln>
          </p:spPr>
        </p:pic>
        <p:pic>
          <p:nvPicPr>
            <p:cNvPr id="98" name="Google Shape;98;p9"/>
            <p:cNvPicPr preferRelativeResize="0"/>
            <p:nvPr/>
          </p:nvPicPr>
          <p:blipFill>
            <a:blip r:embed="rId10"/>
            <a:stretch>
              <a:fillRect/>
            </a:stretch>
          </p:blipFill>
          <p:spPr>
            <a:xfrm>
              <a:off x="4571999" y="3358550"/>
              <a:ext cx="2498550" cy="185295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10"/>
          <p:cNvSpPr txBox="1">
            <a:spLocks noGrp="1"/>
          </p:cNvSpPr>
          <p:nvPr>
            <p:ph type="title"/>
          </p:nvPr>
        </p:nvSpPr>
        <p:spPr>
          <a:xfrm>
            <a:off x="6625200" y="2571750"/>
            <a:ext cx="1798800" cy="202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1"/>
        <p:cNvGrpSpPr/>
        <p:nvPr/>
      </p:nvGrpSpPr>
      <p:grpSpPr>
        <a:xfrm>
          <a:off x="0" y="0"/>
          <a:ext cx="0" cy="0"/>
          <a:chOff x="0" y="0"/>
          <a:chExt cx="0" cy="0"/>
        </a:xfrm>
      </p:grpSpPr>
      <p:sp>
        <p:nvSpPr>
          <p:cNvPr id="102" name="Google Shape;102;p11"/>
          <p:cNvSpPr txBox="1">
            <a:spLocks noGrp="1"/>
          </p:cNvSpPr>
          <p:nvPr>
            <p:ph type="title" hasCustomPrompt="1"/>
          </p:nvPr>
        </p:nvSpPr>
        <p:spPr>
          <a:xfrm>
            <a:off x="720000" y="1677900"/>
            <a:ext cx="5055900" cy="1281600"/>
          </a:xfrm>
          <a:prstGeom prst="rect">
            <a:avLst/>
          </a:prstGeom>
        </p:spPr>
        <p:txBody>
          <a:bodyPr spcFirstLastPara="1" wrap="square" lIns="91425" tIns="91425" rIns="91425" bIns="91425" anchor="ctr" anchorCtr="0">
            <a:noAutofit/>
          </a:bodyPr>
          <a:lstStyle>
            <a:lvl1pPr lvl="0" rtl="0">
              <a:spcBef>
                <a:spcPts val="0"/>
              </a:spcBef>
              <a:spcAft>
                <a:spcPts val="0"/>
              </a:spcAft>
              <a:buSzPts val="9600"/>
              <a:buNone/>
              <a:defRPr sz="9800">
                <a:solidFill>
                  <a:schemeClr val="accent5"/>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3" name="Google Shape;103;p11"/>
          <p:cNvSpPr txBox="1">
            <a:spLocks noGrp="1"/>
          </p:cNvSpPr>
          <p:nvPr>
            <p:ph type="subTitle" idx="1"/>
          </p:nvPr>
        </p:nvSpPr>
        <p:spPr>
          <a:xfrm>
            <a:off x="720000" y="3095175"/>
            <a:ext cx="5055900" cy="48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4" name="Google Shape;104;p11"/>
          <p:cNvSpPr/>
          <p:nvPr/>
        </p:nvSpPr>
        <p:spPr>
          <a:xfrm>
            <a:off x="5086096" y="-38100"/>
            <a:ext cx="4486275" cy="5219700"/>
          </a:xfrm>
          <a:custGeom>
            <a:avLst/>
            <a:gdLst/>
            <a:ahLst/>
            <a:cxnLst/>
            <a:rect l="l" t="t" r="r" b="b"/>
            <a:pathLst>
              <a:path w="179451" h="208788" extrusionOk="0">
                <a:moveTo>
                  <a:pt x="179451" y="1524"/>
                </a:moveTo>
                <a:lnTo>
                  <a:pt x="179451" y="208788"/>
                </a:lnTo>
                <a:lnTo>
                  <a:pt x="0" y="208788"/>
                </a:lnTo>
                <a:lnTo>
                  <a:pt x="77724" y="0"/>
                </a:lnTo>
                <a:close/>
              </a:path>
            </a:pathLst>
          </a:custGeom>
          <a:solidFill>
            <a:schemeClr val="lt2"/>
          </a:solidFill>
          <a:ln>
            <a:noFill/>
          </a:ln>
        </p:spPr>
      </p:sp>
      <p:pic>
        <p:nvPicPr>
          <p:cNvPr id="105" name="Google Shape;105;p11"/>
          <p:cNvPicPr preferRelativeResize="0"/>
          <p:nvPr/>
        </p:nvPicPr>
        <p:blipFill rotWithShape="1">
          <a:blip r:embed="rId2"/>
          <a:srcRect l="64685"/>
          <a:stretch>
            <a:fillRect/>
          </a:stretch>
        </p:blipFill>
        <p:spPr>
          <a:xfrm flipH="1">
            <a:off x="7808577" y="0"/>
            <a:ext cx="2725248" cy="5143501"/>
          </a:xfrm>
          <a:prstGeom prst="rect">
            <a:avLst/>
          </a:prstGeom>
          <a:noFill/>
          <a:ln>
            <a:noFill/>
          </a:ln>
        </p:spPr>
      </p:pic>
      <p:grpSp>
        <p:nvGrpSpPr>
          <p:cNvPr id="106" name="Google Shape;106;p11"/>
          <p:cNvGrpSpPr/>
          <p:nvPr/>
        </p:nvGrpSpPr>
        <p:grpSpPr>
          <a:xfrm>
            <a:off x="5957759" y="-233725"/>
            <a:ext cx="3950587" cy="5612814"/>
            <a:chOff x="5957759" y="-233725"/>
            <a:chExt cx="3950587" cy="5612814"/>
          </a:xfrm>
        </p:grpSpPr>
        <p:pic>
          <p:nvPicPr>
            <p:cNvPr id="107" name="Google Shape;107;p11"/>
            <p:cNvPicPr preferRelativeResize="0"/>
            <p:nvPr/>
          </p:nvPicPr>
          <p:blipFill>
            <a:blip r:embed="rId3"/>
            <a:stretch>
              <a:fillRect/>
            </a:stretch>
          </p:blipFill>
          <p:spPr>
            <a:xfrm>
              <a:off x="7743920" y="2399109"/>
              <a:ext cx="1855401" cy="1723728"/>
            </a:xfrm>
            <a:prstGeom prst="rect">
              <a:avLst/>
            </a:prstGeom>
            <a:noFill/>
            <a:ln>
              <a:noFill/>
            </a:ln>
          </p:spPr>
        </p:pic>
        <p:pic>
          <p:nvPicPr>
            <p:cNvPr id="108" name="Google Shape;108;p11"/>
            <p:cNvPicPr preferRelativeResize="0"/>
            <p:nvPr/>
          </p:nvPicPr>
          <p:blipFill>
            <a:blip r:embed="rId4"/>
            <a:stretch>
              <a:fillRect/>
            </a:stretch>
          </p:blipFill>
          <p:spPr>
            <a:xfrm>
              <a:off x="6945424" y="2973300"/>
              <a:ext cx="2447599" cy="1930225"/>
            </a:xfrm>
            <a:prstGeom prst="rect">
              <a:avLst/>
            </a:prstGeom>
            <a:noFill/>
            <a:ln>
              <a:noFill/>
            </a:ln>
          </p:spPr>
        </p:pic>
        <p:pic>
          <p:nvPicPr>
            <p:cNvPr id="109" name="Google Shape;109;p11"/>
            <p:cNvPicPr preferRelativeResize="0"/>
            <p:nvPr/>
          </p:nvPicPr>
          <p:blipFill>
            <a:blip r:embed="rId5"/>
            <a:stretch>
              <a:fillRect/>
            </a:stretch>
          </p:blipFill>
          <p:spPr>
            <a:xfrm>
              <a:off x="6097774" y="4050375"/>
              <a:ext cx="900249" cy="902124"/>
            </a:xfrm>
            <a:prstGeom prst="rect">
              <a:avLst/>
            </a:prstGeom>
            <a:noFill/>
            <a:ln>
              <a:noFill/>
            </a:ln>
          </p:spPr>
        </p:pic>
        <p:pic>
          <p:nvPicPr>
            <p:cNvPr id="110" name="Google Shape;110;p11"/>
            <p:cNvPicPr preferRelativeResize="0"/>
            <p:nvPr/>
          </p:nvPicPr>
          <p:blipFill>
            <a:blip r:embed="rId6"/>
            <a:stretch>
              <a:fillRect/>
            </a:stretch>
          </p:blipFill>
          <p:spPr>
            <a:xfrm>
              <a:off x="7595284" y="-233725"/>
              <a:ext cx="2313062" cy="2571750"/>
            </a:xfrm>
            <a:prstGeom prst="rect">
              <a:avLst/>
            </a:prstGeom>
            <a:noFill/>
            <a:ln>
              <a:noFill/>
            </a:ln>
          </p:spPr>
        </p:pic>
        <p:pic>
          <p:nvPicPr>
            <p:cNvPr id="111" name="Google Shape;111;p11"/>
            <p:cNvPicPr preferRelativeResize="0"/>
            <p:nvPr/>
          </p:nvPicPr>
          <p:blipFill>
            <a:blip r:embed="rId7"/>
            <a:stretch>
              <a:fillRect/>
            </a:stretch>
          </p:blipFill>
          <p:spPr>
            <a:xfrm rot="-3">
              <a:off x="6656686" y="315520"/>
              <a:ext cx="2122545" cy="1685035"/>
            </a:xfrm>
            <a:prstGeom prst="rect">
              <a:avLst/>
            </a:prstGeom>
            <a:noFill/>
            <a:ln>
              <a:noFill/>
            </a:ln>
          </p:spPr>
        </p:pic>
        <p:pic>
          <p:nvPicPr>
            <p:cNvPr id="112" name="Google Shape;112;p11"/>
            <p:cNvPicPr preferRelativeResize="0"/>
            <p:nvPr/>
          </p:nvPicPr>
          <p:blipFill>
            <a:blip r:embed="rId8"/>
            <a:stretch>
              <a:fillRect/>
            </a:stretch>
          </p:blipFill>
          <p:spPr>
            <a:xfrm rot="-10242693" flipH="1">
              <a:off x="6931717" y="3293425"/>
              <a:ext cx="1430785" cy="1983199"/>
            </a:xfrm>
            <a:prstGeom prst="rect">
              <a:avLst/>
            </a:prstGeom>
            <a:noFill/>
            <a:ln>
              <a:noFill/>
            </a:ln>
          </p:spPr>
        </p:pic>
        <p:pic>
          <p:nvPicPr>
            <p:cNvPr id="113" name="Google Shape;113;p11"/>
            <p:cNvPicPr preferRelativeResize="0"/>
            <p:nvPr/>
          </p:nvPicPr>
          <p:blipFill>
            <a:blip r:embed="rId9"/>
            <a:stretch>
              <a:fillRect/>
            </a:stretch>
          </p:blipFill>
          <p:spPr>
            <a:xfrm>
              <a:off x="8358371" y="604475"/>
              <a:ext cx="969000" cy="969000"/>
            </a:xfrm>
            <a:prstGeom prst="rect">
              <a:avLst/>
            </a:prstGeom>
            <a:noFill/>
            <a:ln>
              <a:noFill/>
            </a:ln>
          </p:spPr>
        </p:pic>
        <p:pic>
          <p:nvPicPr>
            <p:cNvPr id="114" name="Google Shape;114;p11"/>
            <p:cNvPicPr preferRelativeResize="0"/>
            <p:nvPr/>
          </p:nvPicPr>
          <p:blipFill>
            <a:blip r:embed="rId10"/>
            <a:stretch>
              <a:fillRect/>
            </a:stretch>
          </p:blipFill>
          <p:spPr>
            <a:xfrm>
              <a:off x="5957759" y="2253138"/>
              <a:ext cx="1981580" cy="1930224"/>
            </a:xfrm>
            <a:prstGeom prst="rect">
              <a:avLst/>
            </a:prstGeom>
            <a:noFill/>
            <a:ln>
              <a:noFill/>
            </a:ln>
          </p:spPr>
        </p:pic>
        <p:pic>
          <p:nvPicPr>
            <p:cNvPr id="115" name="Google Shape;115;p11"/>
            <p:cNvPicPr preferRelativeResize="0"/>
            <p:nvPr/>
          </p:nvPicPr>
          <p:blipFill>
            <a:blip r:embed="rId11"/>
            <a:stretch>
              <a:fillRect/>
            </a:stretch>
          </p:blipFill>
          <p:spPr>
            <a:xfrm>
              <a:off x="6037038" y="1070650"/>
              <a:ext cx="2546975" cy="188885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Bayon"/>
              <a:buNone/>
              <a:defRPr sz="3000">
                <a:solidFill>
                  <a:schemeClr val="dk1"/>
                </a:solidFill>
                <a:latin typeface="Bayon"/>
                <a:ea typeface="Bayon"/>
                <a:cs typeface="Bayon"/>
                <a:sym typeface="Bayon"/>
              </a:defRPr>
            </a:lvl1pPr>
            <a:lvl2pPr lvl="1">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2pPr>
            <a:lvl3pPr lvl="2">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3pPr>
            <a:lvl4pPr lvl="3">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4pPr>
            <a:lvl5pPr lvl="4">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5pPr>
            <a:lvl6pPr lvl="5">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6pPr>
            <a:lvl7pPr lvl="6">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7pPr>
            <a:lvl8pPr lvl="7">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8pPr>
            <a:lvl9pPr lvl="8">
              <a:spcBef>
                <a:spcPts val="0"/>
              </a:spcBef>
              <a:spcAft>
                <a:spcPts val="0"/>
              </a:spcAft>
              <a:buClr>
                <a:schemeClr val="dk1"/>
              </a:buClr>
              <a:buSzPts val="3000"/>
              <a:buFont typeface="Russo One" panose="02000503050000020004"/>
              <a:buNone/>
              <a:defRPr sz="3000">
                <a:solidFill>
                  <a:schemeClr val="dk1"/>
                </a:solidFill>
                <a:latin typeface="Russo One" panose="02000503050000020004"/>
                <a:ea typeface="Russo One" panose="02000503050000020004"/>
                <a:cs typeface="Russo One" panose="02000503050000020004"/>
                <a:sym typeface="Russo One" panose="02000503050000020004"/>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1pPr>
            <a:lvl2pPr marL="914400" lvl="1"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2pPr>
            <a:lvl3pPr marL="1371600" lvl="2"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3pPr>
            <a:lvl4pPr marL="1828800" lvl="3"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4pPr>
            <a:lvl5pPr marL="2286000" lvl="4"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5pPr>
            <a:lvl6pPr marL="2743200" lvl="5"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6pPr>
            <a:lvl7pPr marL="3200400" lvl="6"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7pPr>
            <a:lvl8pPr marL="3657600" lvl="7"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8pPr>
            <a:lvl9pPr marL="4114800" lvl="8" indent="-317500">
              <a:lnSpc>
                <a:spcPct val="100000"/>
              </a:lnSpc>
              <a:spcBef>
                <a:spcPts val="0"/>
              </a:spcBef>
              <a:spcAft>
                <a:spcPts val="0"/>
              </a:spcAft>
              <a:buClr>
                <a:schemeClr val="dk1"/>
              </a:buClr>
              <a:buSzPts val="1400"/>
              <a:buFont typeface="Epilogue"/>
              <a:buChar char="■"/>
              <a:defRPr>
                <a:solidFill>
                  <a:schemeClr val="dk1"/>
                </a:solidFill>
                <a:latin typeface="Epilogue"/>
                <a:ea typeface="Epilogue"/>
                <a:cs typeface="Epilogue"/>
                <a:sym typeface="Epilogu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2698631" scaled="0"/>
        </a:gradFill>
        <a:effectLst/>
      </p:bgPr>
    </p:bg>
    <p:spTree>
      <p:nvGrpSpPr>
        <p:cNvPr id="1" name="Shape 402"/>
        <p:cNvGrpSpPr/>
        <p:nvPr/>
      </p:nvGrpSpPr>
      <p:grpSpPr>
        <a:xfrm>
          <a:off x="0" y="0"/>
          <a:ext cx="0" cy="0"/>
          <a:chOff x="0" y="0"/>
          <a:chExt cx="0" cy="0"/>
        </a:xfrm>
      </p:grpSpPr>
      <p:sp>
        <p:nvSpPr>
          <p:cNvPr id="403" name="Google Shape;403;p35"/>
          <p:cNvSpPr/>
          <p:nvPr/>
        </p:nvSpPr>
        <p:spPr>
          <a:xfrm>
            <a:off x="2411865" y="4443895"/>
            <a:ext cx="3938100" cy="561900"/>
          </a:xfrm>
          <a:prstGeom prst="roundRect">
            <a:avLst>
              <a:gd name="adj" fmla="val 50000"/>
            </a:avLst>
          </a:prstGeom>
          <a:gradFill>
            <a:gsLst>
              <a:gs pos="0">
                <a:schemeClr val="accent3"/>
              </a:gs>
              <a:gs pos="100000">
                <a:schemeClr val="accent5"/>
              </a:gs>
            </a:gsLst>
            <a:lin ang="5400700" scaled="0"/>
          </a:gradFill>
          <a:ln>
            <a:noFill/>
          </a:ln>
          <a:effectLst>
            <a:outerShdw blurRad="128588" dist="76200" dir="3180000" algn="bl" rotWithShape="0">
              <a:schemeClr val="lt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5"/>
          <p:cNvSpPr txBox="1">
            <a:spLocks noGrp="1"/>
          </p:cNvSpPr>
          <p:nvPr>
            <p:ph type="subTitle" idx="1"/>
          </p:nvPr>
        </p:nvSpPr>
        <p:spPr>
          <a:xfrm>
            <a:off x="2915830" y="4515250"/>
            <a:ext cx="3690000" cy="45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HOTEL MANAGEMENT SYSTEM</a:t>
            </a:r>
          </a:p>
        </p:txBody>
      </p:sp>
      <p:pic>
        <p:nvPicPr>
          <p:cNvPr id="5" name="Picture 4" descr="Hotel"/>
          <p:cNvPicPr>
            <a:picLocks noChangeAspect="1"/>
          </p:cNvPicPr>
          <p:nvPr/>
        </p:nvPicPr>
        <p:blipFill>
          <a:blip r:embed="rId3"/>
          <a:srcRect t="21000"/>
          <a:stretch>
            <a:fillRect/>
          </a:stretch>
        </p:blipFill>
        <p:spPr>
          <a:xfrm>
            <a:off x="179705" y="267335"/>
            <a:ext cx="3743960" cy="4063365"/>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9124" y="1926085"/>
            <a:ext cx="5400600" cy="646331"/>
          </a:xfrm>
          <a:prstGeom prst="rect">
            <a:avLst/>
          </a:prstGeom>
          <a:noFill/>
        </p:spPr>
        <p:txBody>
          <a:bodyPr wrap="square" rtlCol="0">
            <a:spAutoFit/>
          </a:bodyPr>
          <a:lstStyle/>
          <a:p>
            <a:r>
              <a:rPr lang="en-US" sz="3600" dirty="0" smtClean="0"/>
              <a:t>OUTPUT</a:t>
            </a:r>
            <a:endParaRPr lang="en-US" sz="3600" dirty="0"/>
          </a:p>
        </p:txBody>
      </p:sp>
    </p:spTree>
    <p:extLst>
      <p:ext uri="{BB962C8B-B14F-4D97-AF65-F5344CB8AC3E}">
        <p14:creationId xmlns:p14="http://schemas.microsoft.com/office/powerpoint/2010/main" val="355016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19872" y="1851670"/>
            <a:ext cx="5040560" cy="646331"/>
          </a:xfrm>
          <a:prstGeom prst="rect">
            <a:avLst/>
          </a:prstGeom>
          <a:noFill/>
        </p:spPr>
        <p:txBody>
          <a:bodyPr wrap="square" rtlCol="0">
            <a:spAutoFit/>
          </a:bodyPr>
          <a:lstStyle/>
          <a:p>
            <a:r>
              <a:rPr lang="en-US" sz="3600" dirty="0" smtClean="0"/>
              <a:t>ADMIN</a:t>
            </a:r>
            <a:endParaRPr lang="en-US" sz="3600" dirty="0"/>
          </a:p>
        </p:txBody>
      </p:sp>
    </p:spTree>
    <p:extLst>
      <p:ext uri="{BB962C8B-B14F-4D97-AF65-F5344CB8AC3E}">
        <p14:creationId xmlns:p14="http://schemas.microsoft.com/office/powerpoint/2010/main" val="133897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175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5252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8800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3478"/>
            <a:ext cx="8786481"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8051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1" y="-31998"/>
            <a:ext cx="9061191"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29305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1228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977"/>
            <a:ext cx="9059872"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20307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5856" y="1995686"/>
            <a:ext cx="4608512" cy="646331"/>
          </a:xfrm>
          <a:prstGeom prst="rect">
            <a:avLst/>
          </a:prstGeom>
          <a:noFill/>
        </p:spPr>
        <p:txBody>
          <a:bodyPr wrap="square" rtlCol="0">
            <a:spAutoFit/>
          </a:bodyPr>
          <a:lstStyle/>
          <a:p>
            <a:r>
              <a:rPr lang="en-US" sz="3600" dirty="0" smtClean="0"/>
              <a:t>CUSTOMER</a:t>
            </a:r>
            <a:endParaRPr lang="en-US" sz="3600" dirty="0"/>
          </a:p>
        </p:txBody>
      </p:sp>
    </p:spTree>
    <p:extLst>
      <p:ext uri="{BB962C8B-B14F-4D97-AF65-F5344CB8AC3E}">
        <p14:creationId xmlns:p14="http://schemas.microsoft.com/office/powerpoint/2010/main" val="165940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0552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33000">
              <a:srgbClr val="E099D4"/>
            </a:gs>
            <a:gs pos="100000">
              <a:schemeClr val="lt2"/>
            </a:gs>
          </a:gsLst>
          <a:lin ang="13500032" scaled="0"/>
        </a:gradFill>
        <a:effectLst/>
      </p:bgPr>
    </p:bg>
    <p:spTree>
      <p:nvGrpSpPr>
        <p:cNvPr id="1" name="Shape 480"/>
        <p:cNvGrpSpPr/>
        <p:nvPr/>
      </p:nvGrpSpPr>
      <p:grpSpPr>
        <a:xfrm>
          <a:off x="0" y="0"/>
          <a:ext cx="0" cy="0"/>
          <a:chOff x="0" y="0"/>
          <a:chExt cx="0" cy="0"/>
        </a:xfrm>
      </p:grpSpPr>
      <p:pic>
        <p:nvPicPr>
          <p:cNvPr id="481" name="Google Shape;481;p40"/>
          <p:cNvPicPr preferRelativeResize="0"/>
          <p:nvPr/>
        </p:nvPicPr>
        <p:blipFill rotWithShape="1">
          <a:blip r:embed="rId3"/>
          <a:srcRect l="14289" r="14296"/>
          <a:stretch>
            <a:fillRect/>
          </a:stretch>
        </p:blipFill>
        <p:spPr>
          <a:xfrm flipH="1">
            <a:off x="773344" y="1155025"/>
            <a:ext cx="3054600" cy="3055500"/>
          </a:xfrm>
          <a:prstGeom prst="ellipse">
            <a:avLst/>
          </a:prstGeom>
          <a:noFill/>
          <a:ln>
            <a:noFill/>
          </a:ln>
        </p:spPr>
      </p:pic>
      <p:sp>
        <p:nvSpPr>
          <p:cNvPr id="482" name="Google Shape;482;p40"/>
          <p:cNvSpPr txBox="1">
            <a:spLocks noGrp="1"/>
          </p:cNvSpPr>
          <p:nvPr>
            <p:ph type="title"/>
          </p:nvPr>
        </p:nvSpPr>
        <p:spPr>
          <a:xfrm>
            <a:off x="4379800" y="1185675"/>
            <a:ext cx="4044300" cy="63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PROJECT </a:t>
            </a:r>
            <a:r>
              <a:rPr lang="en-GB"/>
              <a:t> </a:t>
            </a:r>
            <a:r>
              <a:rPr lang="en-GB">
                <a:solidFill>
                  <a:schemeClr val="accent5"/>
                </a:solidFill>
              </a:rPr>
              <a:t> </a:t>
            </a:r>
            <a:r>
              <a:rPr lang="en-US" altLang="en-GB">
                <a:solidFill>
                  <a:schemeClr val="accent5"/>
                </a:solidFill>
              </a:rPr>
              <a:t>INTORDUCTION</a:t>
            </a:r>
          </a:p>
        </p:txBody>
      </p:sp>
      <p:sp>
        <p:nvSpPr>
          <p:cNvPr id="483" name="Google Shape;483;p40"/>
          <p:cNvSpPr txBox="1">
            <a:spLocks noGrp="1"/>
          </p:cNvSpPr>
          <p:nvPr>
            <p:ph type="body" idx="1"/>
          </p:nvPr>
        </p:nvSpPr>
        <p:spPr>
          <a:xfrm>
            <a:off x="4379595" y="1774190"/>
            <a:ext cx="4044315" cy="2827655"/>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dk1"/>
              </a:buClr>
              <a:buSzPts val="1100"/>
            </a:pPr>
            <a:r>
              <a:rPr lang="en-US" altLang="en-GB"/>
              <a:t>Hotel Management System is a web-based application that allows the hotel manager to handle all hotel activities online. Interactive GUI and the ability to manage various hotel bookings and rooms make this system very flexible and convenient.</a:t>
            </a:r>
          </a:p>
          <a:p>
            <a:pPr marL="0" lvl="0" indent="0" algn="l" rtl="0">
              <a:spcBef>
                <a:spcPts val="0"/>
              </a:spcBef>
              <a:spcAft>
                <a:spcPts val="0"/>
              </a:spcAft>
              <a:buClr>
                <a:schemeClr val="dk1"/>
              </a:buClr>
              <a:buSzPts val="1100"/>
              <a:buFont typeface="Arial" panose="020B0604020202020204"/>
              <a:buNone/>
            </a:pPr>
            <a:endParaRPr lang="en-US" altLang="en-GB"/>
          </a:p>
          <a:p>
            <a:pPr marL="285750" lvl="0" indent="-285750" algn="l" rtl="0">
              <a:spcBef>
                <a:spcPts val="0"/>
              </a:spcBef>
              <a:spcAft>
                <a:spcPts val="0"/>
              </a:spcAft>
              <a:buClr>
                <a:schemeClr val="dk1"/>
              </a:buClr>
              <a:buSzPts val="1100"/>
            </a:pPr>
            <a:r>
              <a:rPr lang="en-US" altLang="en-GB"/>
              <a:t>Customers can view and book room online. Admin has the power of either approving or disapproving the customer’s booking request. </a:t>
            </a:r>
          </a:p>
        </p:txBody>
      </p:sp>
      <p:pic>
        <p:nvPicPr>
          <p:cNvPr id="484" name="Google Shape;484;p40"/>
          <p:cNvPicPr preferRelativeResize="0"/>
          <p:nvPr/>
        </p:nvPicPr>
        <p:blipFill>
          <a:blip r:embed="rId4"/>
          <a:stretch>
            <a:fillRect/>
          </a:stretch>
        </p:blipFill>
        <p:spPr>
          <a:xfrm>
            <a:off x="-141478" y="424800"/>
            <a:ext cx="1722950" cy="2705100"/>
          </a:xfrm>
          <a:prstGeom prst="rect">
            <a:avLst/>
          </a:prstGeom>
          <a:noFill/>
          <a:ln>
            <a:noFill/>
          </a:ln>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148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5252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46626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70"/>
            <a:ext cx="9109186" cy="509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024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2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1678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0"/>
            <a:ext cx="8928992" cy="5020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73772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1" y="0"/>
            <a:ext cx="9128051"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18814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1382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01" y="9178"/>
            <a:ext cx="9036495" cy="5134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41373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3478"/>
            <a:ext cx="9036496"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119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23478"/>
            <a:ext cx="7992888" cy="431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8224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5"/>
                </a:solidFill>
              </a:rPr>
              <a:t>Module</a:t>
            </a:r>
            <a:br>
              <a:rPr lang="en-US">
                <a:solidFill>
                  <a:schemeClr val="accent5"/>
                </a:solidFill>
              </a:rPr>
            </a:br>
            <a:endParaRPr lang="en-US">
              <a:solidFill>
                <a:schemeClr val="accent5"/>
              </a:solidFill>
            </a:endParaRPr>
          </a:p>
        </p:txBody>
      </p:sp>
      <p:sp>
        <p:nvSpPr>
          <p:cNvPr id="3" name="Subtitle 2"/>
          <p:cNvSpPr>
            <a:spLocks noGrp="1"/>
          </p:cNvSpPr>
          <p:nvPr>
            <p:ph type="subTitle" idx="2"/>
          </p:nvPr>
        </p:nvSpPr>
        <p:spPr>
          <a:xfrm>
            <a:off x="899795" y="1347470"/>
            <a:ext cx="2872105" cy="2092960"/>
          </a:xfrm>
        </p:spPr>
        <p:txBody>
          <a:bodyPr/>
          <a:lstStyle/>
          <a:p>
            <a:pPr marL="425450" indent="-285750" algn="l">
              <a:buFont typeface="Arial" panose="020B0604020202020204" pitchFamily="34" charset="0"/>
              <a:buChar char="•"/>
            </a:pPr>
            <a:r>
              <a:rPr lang="en-US" sz="1600"/>
              <a:t>Admin</a:t>
            </a:r>
          </a:p>
          <a:p>
            <a:pPr marL="425450" indent="-285750" algn="l">
              <a:buFont typeface="Arial" panose="020B0604020202020204" pitchFamily="34" charset="0"/>
              <a:buChar char="•"/>
            </a:pPr>
            <a:r>
              <a:rPr lang="en-US" sz="1600"/>
              <a:t>Customer</a:t>
            </a:r>
          </a:p>
          <a:p>
            <a:pPr marL="425450" indent="-285750" algn="l">
              <a:buFont typeface="Arial" panose="020B0604020202020204" pitchFamily="34" charset="0"/>
              <a:buChar char="•"/>
            </a:pPr>
            <a:r>
              <a:rPr lang="en-US" sz="1600"/>
              <a:t>Place</a:t>
            </a:r>
          </a:p>
          <a:p>
            <a:pPr marL="425450" indent="-285750" algn="l">
              <a:buFont typeface="Arial" panose="020B0604020202020204" pitchFamily="34" charset="0"/>
              <a:buChar char="•"/>
            </a:pPr>
            <a:r>
              <a:rPr lang="en-US" sz="1600"/>
              <a:t>Hotel</a:t>
            </a:r>
          </a:p>
          <a:p>
            <a:pPr marL="425450" indent="-285750" algn="l">
              <a:buFont typeface="Arial" panose="020B0604020202020204" pitchFamily="34" charset="0"/>
              <a:buChar char="•"/>
            </a:pPr>
            <a:r>
              <a:rPr lang="en-US" sz="1600"/>
              <a:t>Room</a:t>
            </a:r>
          </a:p>
          <a:p>
            <a:pPr marL="425450" indent="-285750" algn="l">
              <a:buFont typeface="Arial" panose="020B0604020202020204" pitchFamily="34" charset="0"/>
              <a:buChar char="•"/>
            </a:pPr>
            <a:r>
              <a:rPr lang="en-US" sz="1600"/>
              <a:t>Facilities</a:t>
            </a:r>
          </a:p>
          <a:p>
            <a:pPr marL="425450" indent="-285750" algn="l">
              <a:buFont typeface="Arial" panose="020B0604020202020204" pitchFamily="34" charset="0"/>
              <a:buChar char="•"/>
            </a:pPr>
            <a:r>
              <a:rPr lang="en-US" sz="1600"/>
              <a:t>Booking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9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64894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42506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4115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Conclusion</a:t>
            </a:r>
            <a:endParaRPr lang="en-US" altLang="en-GB">
              <a:solidFill>
                <a:schemeClr val="accent5"/>
              </a:solidFill>
            </a:endParaRPr>
          </a:p>
        </p:txBody>
      </p:sp>
      <p:sp>
        <p:nvSpPr>
          <p:cNvPr id="4" name="Text Box 3"/>
          <p:cNvSpPr txBox="1"/>
          <p:nvPr/>
        </p:nvSpPr>
        <p:spPr>
          <a:xfrm>
            <a:off x="2555875" y="1409065"/>
            <a:ext cx="5486400" cy="2891790"/>
          </a:xfrm>
          <a:prstGeom prst="rect">
            <a:avLst/>
          </a:prstGeom>
          <a:noFill/>
        </p:spPr>
        <p:txBody>
          <a:bodyPr wrap="square" rtlCol="0" anchor="t">
            <a:spAutoFit/>
          </a:bodyPr>
          <a:lstStyle/>
          <a:p>
            <a:pPr marL="285750" indent="-285750">
              <a:buFont typeface="Arial" panose="020B0604020202020204" pitchFamily="34" charset="0"/>
              <a:buChar char="•"/>
            </a:pPr>
            <a:r>
              <a:rPr lang="en-US"/>
              <a:t>A Hotel management system is a computerized management system. </a:t>
            </a:r>
          </a:p>
          <a:p>
            <a:endParaRPr lang="en-US"/>
          </a:p>
          <a:p>
            <a:pPr marL="285750" indent="-285750">
              <a:buFont typeface="Arial" panose="020B0604020202020204" pitchFamily="34" charset="0"/>
              <a:buChar char="•"/>
            </a:pPr>
            <a:r>
              <a:rPr lang="en-US"/>
              <a:t>This system keeps the records of hardware assets besides software of this organization.</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This system is completely secure since every user is provided with a user ID and Password so there is no chance of any unauthorized access. Online Payment, Booking, </a:t>
            </a:r>
          </a:p>
          <a:p>
            <a:pPr marL="0" indent="0">
              <a:buFont typeface="Arial" panose="020B0604020202020204" pitchFamily="34" charset="0"/>
              <a:buNone/>
            </a:pPr>
            <a:endParaRPr lang="en-US"/>
          </a:p>
          <a:p>
            <a:pPr marL="285750" indent="-285750">
              <a:buFont typeface="Arial" panose="020B0604020202020204" pitchFamily="34" charset="0"/>
              <a:buChar char="•"/>
            </a:pPr>
            <a:r>
              <a:rPr lang="en-US"/>
              <a:t>So, using this system will help in reducing the labor and provide more facility for Customer to like Hotel and visit again and again.</a:t>
            </a:r>
          </a:p>
        </p:txBody>
      </p:sp>
    </p:spTree>
    <p:extLst>
      <p:ext uri="{BB962C8B-B14F-4D97-AF65-F5344CB8AC3E}">
        <p14:creationId xmlns:p14="http://schemas.microsoft.com/office/powerpoint/2010/main" val="9745164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6274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Reference</a:t>
            </a:r>
            <a:br>
              <a:rPr lang="en-US" altLang="en-GB"/>
            </a:br>
            <a:endParaRPr lang="en-US" altLang="en-GB">
              <a:solidFill>
                <a:schemeClr val="accent5"/>
              </a:solidFill>
            </a:endParaRPr>
          </a:p>
        </p:txBody>
      </p:sp>
      <p:sp>
        <p:nvSpPr>
          <p:cNvPr id="2" name="Google Shape;1107;p64"/>
          <p:cNvSpPr txBox="1"/>
          <p:nvPr/>
        </p:nvSpPr>
        <p:spPr>
          <a:xfrm>
            <a:off x="2411730" y="1491615"/>
            <a:ext cx="3024505" cy="14522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yon"/>
              <a:buNone/>
              <a:defRPr sz="3000" b="0" i="0" u="none" strike="noStrike" cap="none">
                <a:solidFill>
                  <a:schemeClr val="dk1"/>
                </a:solidFill>
                <a:latin typeface="Bayon"/>
                <a:ea typeface="Bayon"/>
                <a:cs typeface="Bayon"/>
                <a:sym typeface="Bayon"/>
              </a:defRPr>
            </a:lvl1pPr>
            <a:lvl2pPr marR="0" lvl="1"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2pPr>
            <a:lvl3pPr marR="0" lvl="2"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3pPr>
            <a:lvl4pPr marR="0" lvl="3"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4pPr>
            <a:lvl5pPr marR="0" lvl="4"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5pPr>
            <a:lvl6pPr marR="0" lvl="5"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6pPr>
            <a:lvl7pPr marR="0" lvl="6"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7pPr>
            <a:lvl8pPr marR="0" lvl="7"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8pPr>
            <a:lvl9pPr marR="0" lvl="8"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9pPr>
          </a:lstStyle>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google</a:t>
            </a:r>
          </a:p>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youtube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835778" y="2073315"/>
            <a:ext cx="46581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a:t>
            </a:r>
            <a:r>
              <a:rPr lang="en-GB">
                <a:solidFill>
                  <a:schemeClr val="accent5"/>
                </a:solidFill>
              </a:rPr>
              <a:t>you!</a:t>
            </a:r>
            <a:endParaRPr>
              <a:solidFill>
                <a:schemeClr val="accent5"/>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48"/>
          <p:cNvPicPr preferRelativeResize="0"/>
          <p:nvPr/>
        </p:nvPicPr>
        <p:blipFill>
          <a:blip r:embed="rId3"/>
          <a:stretch>
            <a:fillRect/>
          </a:stretch>
        </p:blipFill>
        <p:spPr>
          <a:xfrm>
            <a:off x="2597050" y="2155925"/>
            <a:ext cx="3706076" cy="3398450"/>
          </a:xfrm>
          <a:prstGeom prst="rect">
            <a:avLst/>
          </a:prstGeom>
          <a:noFill/>
          <a:ln>
            <a:noFill/>
          </a:ln>
        </p:spPr>
      </p:pic>
      <p:pic>
        <p:nvPicPr>
          <p:cNvPr id="676" name="Google Shape;676;p48"/>
          <p:cNvPicPr preferRelativeResize="0"/>
          <p:nvPr/>
        </p:nvPicPr>
        <p:blipFill rotWithShape="1">
          <a:blip r:embed="rId4"/>
          <a:srcRect t="-5440" b="5439"/>
          <a:stretch>
            <a:fillRect/>
          </a:stretch>
        </p:blipFill>
        <p:spPr>
          <a:xfrm>
            <a:off x="3995817" y="2155610"/>
            <a:ext cx="3059419" cy="2805450"/>
          </a:xfrm>
          <a:prstGeom prst="rect">
            <a:avLst/>
          </a:prstGeom>
          <a:noFill/>
          <a:ln>
            <a:noFill/>
          </a:ln>
        </p:spPr>
      </p:pic>
      <p:pic>
        <p:nvPicPr>
          <p:cNvPr id="677" name="Google Shape;677;p48"/>
          <p:cNvPicPr preferRelativeResize="0"/>
          <p:nvPr/>
        </p:nvPicPr>
        <p:blipFill>
          <a:blip r:embed="rId5"/>
          <a:stretch>
            <a:fillRect/>
          </a:stretch>
        </p:blipFill>
        <p:spPr>
          <a:xfrm>
            <a:off x="2946749" y="1270625"/>
            <a:ext cx="2785775" cy="2554538"/>
          </a:xfrm>
          <a:prstGeom prst="rect">
            <a:avLst/>
          </a:prstGeom>
          <a:noFill/>
          <a:ln>
            <a:noFill/>
          </a:ln>
        </p:spPr>
      </p:pic>
      <p:pic>
        <p:nvPicPr>
          <p:cNvPr id="678" name="Google Shape;678;p48"/>
          <p:cNvPicPr preferRelativeResize="0"/>
          <p:nvPr/>
        </p:nvPicPr>
        <p:blipFill>
          <a:blip r:embed="rId6"/>
          <a:stretch>
            <a:fillRect/>
          </a:stretch>
        </p:blipFill>
        <p:spPr>
          <a:xfrm>
            <a:off x="4311450" y="1298625"/>
            <a:ext cx="2360875" cy="2164899"/>
          </a:xfrm>
          <a:prstGeom prst="rect">
            <a:avLst/>
          </a:prstGeom>
          <a:noFill/>
          <a:ln>
            <a:noFill/>
          </a:ln>
        </p:spPr>
      </p:pic>
      <p:sp>
        <p:nvSpPr>
          <p:cNvPr id="679" name="Google Shape;679;p4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5"/>
                </a:solidFill>
              </a:rPr>
              <a:t>software</a:t>
            </a:r>
          </a:p>
        </p:txBody>
      </p:sp>
      <p:sp>
        <p:nvSpPr>
          <p:cNvPr id="680" name="Google Shape;680;p48"/>
          <p:cNvSpPr txBox="1"/>
          <p:nvPr/>
        </p:nvSpPr>
        <p:spPr>
          <a:xfrm>
            <a:off x="971550" y="2355850"/>
            <a:ext cx="1644650" cy="149479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Angular</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Node js</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Visual studio code</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TypeScript</a:t>
            </a:r>
          </a:p>
        </p:txBody>
      </p:sp>
      <p:sp>
        <p:nvSpPr>
          <p:cNvPr id="681" name="Google Shape;681;p48"/>
          <p:cNvSpPr txBox="1"/>
          <p:nvPr/>
        </p:nvSpPr>
        <p:spPr>
          <a:xfrm>
            <a:off x="726290" y="1910697"/>
            <a:ext cx="1644900" cy="36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a:solidFill>
                  <a:schemeClr val="accent5"/>
                </a:solidFill>
                <a:latin typeface="Bayon"/>
                <a:ea typeface="Bayon"/>
                <a:cs typeface="Bayon"/>
                <a:sym typeface="Bayon"/>
              </a:rPr>
              <a:t>front-end</a:t>
            </a:r>
          </a:p>
        </p:txBody>
      </p:sp>
      <p:sp>
        <p:nvSpPr>
          <p:cNvPr id="684" name="Google Shape;684;p48"/>
          <p:cNvSpPr txBox="1"/>
          <p:nvPr/>
        </p:nvSpPr>
        <p:spPr>
          <a:xfrm>
            <a:off x="6804660" y="1997075"/>
            <a:ext cx="1644650" cy="115570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Spring-Boot</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Spring Core</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JPA</a:t>
            </a:r>
          </a:p>
          <a:p>
            <a:pPr marL="285750" lvl="0" indent="-285750" algn="l" rtl="0">
              <a:spcBef>
                <a:spcPts val="0"/>
              </a:spcBef>
              <a:spcAft>
                <a:spcPts val="0"/>
              </a:spcAft>
              <a:buFont typeface="Arial" panose="020B0604020202020204" pitchFamily="34" charset="0"/>
              <a:buChar char="•"/>
            </a:pPr>
            <a:r>
              <a:rPr lang="en-US">
                <a:solidFill>
                  <a:schemeClr val="dk1"/>
                </a:solidFill>
                <a:latin typeface="Epilogue"/>
                <a:ea typeface="Epilogue"/>
                <a:cs typeface="Epilogue"/>
                <a:sym typeface="Epilogue"/>
              </a:rPr>
              <a:t>Rest API</a:t>
            </a:r>
          </a:p>
          <a:p>
            <a:pPr marL="285750" lvl="0" indent="-285750" algn="l" rtl="0">
              <a:spcBef>
                <a:spcPts val="0"/>
              </a:spcBef>
              <a:spcAft>
                <a:spcPts val="0"/>
              </a:spcAft>
              <a:buFont typeface="Arial" panose="020B0604020202020204" pitchFamily="34" charset="0"/>
              <a:buChar char="•"/>
            </a:pPr>
            <a:endParaRPr lang="en-US">
              <a:solidFill>
                <a:schemeClr val="dk1"/>
              </a:solidFill>
              <a:latin typeface="Epilogue"/>
              <a:ea typeface="Epilogue"/>
              <a:cs typeface="Epilogue"/>
              <a:sym typeface="Epilogue"/>
            </a:endParaRPr>
          </a:p>
        </p:txBody>
      </p:sp>
      <p:sp>
        <p:nvSpPr>
          <p:cNvPr id="685" name="Google Shape;685;p48"/>
          <p:cNvSpPr txBox="1"/>
          <p:nvPr/>
        </p:nvSpPr>
        <p:spPr>
          <a:xfrm>
            <a:off x="6779201" y="1635107"/>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accent5"/>
                </a:solidFill>
                <a:latin typeface="Bayon"/>
                <a:ea typeface="Bayon"/>
                <a:cs typeface="Bayon"/>
                <a:sym typeface="Bayon"/>
              </a:rPr>
              <a:t>Back-end</a:t>
            </a:r>
          </a:p>
        </p:txBody>
      </p:sp>
      <p:sp>
        <p:nvSpPr>
          <p:cNvPr id="2" name="Google Shape;685;p48"/>
          <p:cNvSpPr txBox="1"/>
          <p:nvPr/>
        </p:nvSpPr>
        <p:spPr>
          <a:xfrm>
            <a:off x="6779201" y="3219432"/>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a:solidFill>
                  <a:schemeClr val="accent5"/>
                </a:solidFill>
                <a:latin typeface="Bayon"/>
                <a:ea typeface="Bayon"/>
                <a:cs typeface="Bayon"/>
                <a:sym typeface="Bayon"/>
              </a:rPr>
              <a:t>database</a:t>
            </a:r>
          </a:p>
        </p:txBody>
      </p:sp>
      <p:sp>
        <p:nvSpPr>
          <p:cNvPr id="3" name="Google Shape;685;p48"/>
          <p:cNvSpPr txBox="1"/>
          <p:nvPr/>
        </p:nvSpPr>
        <p:spPr>
          <a:xfrm>
            <a:off x="6588066" y="3850622"/>
            <a:ext cx="1644900" cy="36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sz="2000">
              <a:solidFill>
                <a:schemeClr val="accent5"/>
              </a:solidFill>
              <a:latin typeface="Bayon"/>
              <a:ea typeface="Bayon"/>
              <a:cs typeface="Bayon"/>
              <a:sym typeface="Bayon"/>
            </a:endParaRPr>
          </a:p>
        </p:txBody>
      </p:sp>
      <p:sp>
        <p:nvSpPr>
          <p:cNvPr id="4" name="Google Shape;684;p48"/>
          <p:cNvSpPr txBox="1"/>
          <p:nvPr/>
        </p:nvSpPr>
        <p:spPr>
          <a:xfrm>
            <a:off x="6779260" y="3581400"/>
            <a:ext cx="1028065" cy="58928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200">
                <a:solidFill>
                  <a:schemeClr val="dk1"/>
                </a:solidFill>
                <a:latin typeface="Epilogue"/>
                <a:ea typeface="Epilogue"/>
                <a:cs typeface="Epilogue"/>
                <a:sym typeface="Epilogue"/>
              </a:rPr>
              <a:t>My-SQL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79"/>
                                        </p:tgtEl>
                                        <p:attrNameLst>
                                          <p:attrName>style.visibility</p:attrName>
                                        </p:attrNameLst>
                                      </p:cBhvr>
                                      <p:to>
                                        <p:strVal val="visible"/>
                                      </p:to>
                                    </p:set>
                                    <p:animEffect transition="in" filter="dissolve">
                                      <p:cBhvr>
                                        <p:cTn id="7" dur="500"/>
                                        <p:tgtEl>
                                          <p:spTgt spid="679"/>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81">
                                            <p:txEl>
                                              <p:pRg st="0" end="0"/>
                                            </p:txEl>
                                          </p:spTgt>
                                        </p:tgtEl>
                                        <p:attrNameLst>
                                          <p:attrName>style.visibility</p:attrName>
                                        </p:attrNameLst>
                                      </p:cBhvr>
                                      <p:to>
                                        <p:strVal val="visible"/>
                                      </p:to>
                                    </p:set>
                                    <p:anim calcmode="lin" valueType="num">
                                      <p:cBhvr>
                                        <p:cTn id="12" dur="500" fill="hold"/>
                                        <p:tgtEl>
                                          <p:spTgt spid="681">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81">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8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80">
                                            <p:txEl>
                                              <p:pRg st="0" end="0"/>
                                            </p:txEl>
                                          </p:spTgt>
                                        </p:tgtEl>
                                        <p:attrNameLst>
                                          <p:attrName>style.visibility</p:attrName>
                                        </p:attrNameLst>
                                      </p:cBhvr>
                                      <p:to>
                                        <p:strVal val="visible"/>
                                      </p:to>
                                    </p:set>
                                    <p:anim calcmode="lin" valueType="num">
                                      <p:cBhvr>
                                        <p:cTn id="19" dur="500" fill="hold"/>
                                        <p:tgtEl>
                                          <p:spTgt spid="680">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680">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68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680">
                                            <p:txEl>
                                              <p:pRg st="1" end="1"/>
                                            </p:txEl>
                                          </p:spTgt>
                                        </p:tgtEl>
                                        <p:attrNameLst>
                                          <p:attrName>style.visibility</p:attrName>
                                        </p:attrNameLst>
                                      </p:cBhvr>
                                      <p:to>
                                        <p:strVal val="visible"/>
                                      </p:to>
                                    </p:set>
                                    <p:anim calcmode="lin" valueType="num">
                                      <p:cBhvr>
                                        <p:cTn id="26" dur="500" fill="hold"/>
                                        <p:tgtEl>
                                          <p:spTgt spid="680">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680">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680">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680">
                                            <p:txEl>
                                              <p:pRg st="2" end="2"/>
                                            </p:txEl>
                                          </p:spTgt>
                                        </p:tgtEl>
                                        <p:attrNameLst>
                                          <p:attrName>style.visibility</p:attrName>
                                        </p:attrNameLst>
                                      </p:cBhvr>
                                      <p:to>
                                        <p:strVal val="visible"/>
                                      </p:to>
                                    </p:set>
                                    <p:anim calcmode="lin" valueType="num">
                                      <p:cBhvr>
                                        <p:cTn id="33" dur="500" fill="hold"/>
                                        <p:tgtEl>
                                          <p:spTgt spid="680">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680">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680">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680">
                                            <p:txEl>
                                              <p:pRg st="3" end="3"/>
                                            </p:txEl>
                                          </p:spTgt>
                                        </p:tgtEl>
                                        <p:attrNameLst>
                                          <p:attrName>style.visibility</p:attrName>
                                        </p:attrNameLst>
                                      </p:cBhvr>
                                      <p:to>
                                        <p:strVal val="visible"/>
                                      </p:to>
                                    </p:set>
                                    <p:anim calcmode="lin" valueType="num">
                                      <p:cBhvr>
                                        <p:cTn id="40" dur="500" fill="hold"/>
                                        <p:tgtEl>
                                          <p:spTgt spid="680">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680">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680">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685"/>
                                        </p:tgtEl>
                                        <p:attrNameLst>
                                          <p:attrName>style.visibility</p:attrName>
                                        </p:attrNameLst>
                                      </p:cBhvr>
                                      <p:to>
                                        <p:strVal val="visible"/>
                                      </p:to>
                                    </p:set>
                                    <p:anim calcmode="lin" valueType="num">
                                      <p:cBhvr>
                                        <p:cTn id="47" dur="500" fill="hold"/>
                                        <p:tgtEl>
                                          <p:spTgt spid="685"/>
                                        </p:tgtEl>
                                        <p:attrNameLst>
                                          <p:attrName>ppt_w</p:attrName>
                                        </p:attrNameLst>
                                      </p:cBhvr>
                                      <p:tavLst>
                                        <p:tav tm="0">
                                          <p:val>
                                            <p:fltVal val="0"/>
                                          </p:val>
                                        </p:tav>
                                        <p:tav tm="100000">
                                          <p:val>
                                            <p:strVal val="#ppt_w"/>
                                          </p:val>
                                        </p:tav>
                                      </p:tavLst>
                                    </p:anim>
                                    <p:anim calcmode="lin" valueType="num">
                                      <p:cBhvr>
                                        <p:cTn id="48" dur="500" fill="hold"/>
                                        <p:tgtEl>
                                          <p:spTgt spid="685"/>
                                        </p:tgtEl>
                                        <p:attrNameLst>
                                          <p:attrName>ppt_h</p:attrName>
                                        </p:attrNameLst>
                                      </p:cBhvr>
                                      <p:tavLst>
                                        <p:tav tm="0">
                                          <p:val>
                                            <p:fltVal val="0"/>
                                          </p:val>
                                        </p:tav>
                                        <p:tav tm="100000">
                                          <p:val>
                                            <p:strVal val="#ppt_h"/>
                                          </p:val>
                                        </p:tav>
                                      </p:tavLst>
                                    </p:anim>
                                    <p:animEffect transition="in" filter="fade">
                                      <p:cBhvr>
                                        <p:cTn id="49" dur="500"/>
                                        <p:tgtEl>
                                          <p:spTgt spid="68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84">
                                            <p:txEl>
                                              <p:pRg st="0" end="0"/>
                                            </p:txEl>
                                          </p:spTgt>
                                        </p:tgtEl>
                                        <p:attrNameLst>
                                          <p:attrName>style.visibility</p:attrName>
                                        </p:attrNameLst>
                                      </p:cBhvr>
                                      <p:to>
                                        <p:strVal val="visible"/>
                                      </p:to>
                                    </p:set>
                                    <p:animEffect transition="in" filter="fade">
                                      <p:cBhvr>
                                        <p:cTn id="54" dur="500"/>
                                        <p:tgtEl>
                                          <p:spTgt spid="684">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84">
                                            <p:txEl>
                                              <p:pRg st="1" end="1"/>
                                            </p:txEl>
                                          </p:spTgt>
                                        </p:tgtEl>
                                        <p:attrNameLst>
                                          <p:attrName>style.visibility</p:attrName>
                                        </p:attrNameLst>
                                      </p:cBhvr>
                                      <p:to>
                                        <p:strVal val="visible"/>
                                      </p:to>
                                    </p:set>
                                    <p:animEffect transition="in" filter="fade">
                                      <p:cBhvr>
                                        <p:cTn id="59" dur="500"/>
                                        <p:tgtEl>
                                          <p:spTgt spid="684">
                                            <p:txEl>
                                              <p:pRg st="1" end="1"/>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84">
                                            <p:txEl>
                                              <p:pRg st="2" end="2"/>
                                            </p:txEl>
                                          </p:spTgt>
                                        </p:tgtEl>
                                        <p:attrNameLst>
                                          <p:attrName>style.visibility</p:attrName>
                                        </p:attrNameLst>
                                      </p:cBhvr>
                                      <p:to>
                                        <p:strVal val="visible"/>
                                      </p:to>
                                    </p:set>
                                    <p:animEffect transition="in" filter="fade">
                                      <p:cBhvr>
                                        <p:cTn id="64" dur="500"/>
                                        <p:tgtEl>
                                          <p:spTgt spid="684">
                                            <p:txEl>
                                              <p:pRg st="2" end="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84">
                                            <p:txEl>
                                              <p:pRg st="3" end="3"/>
                                            </p:txEl>
                                          </p:spTgt>
                                        </p:tgtEl>
                                        <p:attrNameLst>
                                          <p:attrName>style.visibility</p:attrName>
                                        </p:attrNameLst>
                                      </p:cBhvr>
                                      <p:to>
                                        <p:strVal val="visible"/>
                                      </p:to>
                                    </p:set>
                                    <p:animEffect transition="in" filter="fade">
                                      <p:cBhvr>
                                        <p:cTn id="69" dur="500"/>
                                        <p:tgtEl>
                                          <p:spTgt spid="684">
                                            <p:txEl>
                                              <p:pRg st="3" end="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fltVal val="0"/>
                                          </p:val>
                                        </p:tav>
                                        <p:tav tm="100000">
                                          <p:val>
                                            <p:strVal val="#ppt_h"/>
                                          </p:val>
                                        </p:tav>
                                      </p:tavLst>
                                    </p:anim>
                                    <p:animEffect transition="in" filter="fade">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3"/>
                                        </p:tgtEl>
                                        <p:attrNameLst>
                                          <p:attrName>style.visibility</p:attrName>
                                        </p:attrNameLst>
                                      </p:cBhvr>
                                      <p:to>
                                        <p:strVal val="visible"/>
                                      </p:to>
                                    </p:set>
                                    <p:anim calcmode="lin" valueType="num">
                                      <p:cBhvr>
                                        <p:cTn id="81" dur="500" fill="hold"/>
                                        <p:tgtEl>
                                          <p:spTgt spid="3"/>
                                        </p:tgtEl>
                                        <p:attrNameLst>
                                          <p:attrName>ppt_w</p:attrName>
                                        </p:attrNameLst>
                                      </p:cBhvr>
                                      <p:tavLst>
                                        <p:tav tm="0">
                                          <p:val>
                                            <p:fltVal val="0"/>
                                          </p:val>
                                        </p:tav>
                                        <p:tav tm="100000">
                                          <p:val>
                                            <p:strVal val="#ppt_w"/>
                                          </p:val>
                                        </p:tav>
                                      </p:tavLst>
                                    </p:anim>
                                    <p:anim calcmode="lin" valueType="num">
                                      <p:cBhvr>
                                        <p:cTn id="82" dur="500" fill="hold"/>
                                        <p:tgtEl>
                                          <p:spTgt spid="3"/>
                                        </p:tgtEl>
                                        <p:attrNameLst>
                                          <p:attrName>ppt_h</p:attrName>
                                        </p:attrNameLst>
                                      </p:cBhvr>
                                      <p:tavLst>
                                        <p:tav tm="0">
                                          <p:val>
                                            <p:fltVal val="0"/>
                                          </p:val>
                                        </p:tav>
                                        <p:tav tm="100000">
                                          <p:val>
                                            <p:strVal val="#ppt_h"/>
                                          </p:val>
                                        </p:tav>
                                      </p:tavLst>
                                    </p:anim>
                                    <p:animEffect transition="in" filter="fade">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
                                            <p:txEl>
                                              <p:pRg st="0" end="0"/>
                                            </p:txEl>
                                          </p:spTgt>
                                        </p:tgtEl>
                                        <p:attrNameLst>
                                          <p:attrName>style.visibility</p:attrName>
                                        </p:attrNameLst>
                                      </p:cBhvr>
                                      <p:to>
                                        <p:strVal val="visible"/>
                                      </p:to>
                                    </p:set>
                                    <p:animEffect transition="in" filter="fade">
                                      <p:cBhvr>
                                        <p:cTn id="8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 grpId="0"/>
      <p:bldP spid="679" grpId="1"/>
      <p:bldP spid="685" grpId="0"/>
      <p:bldP spid="685" grpId="1"/>
      <p:bldP spid="2" grpId="0"/>
      <p:bldP spid="2" grpId="1"/>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107" name="Google Shape;1107;p64"/>
          <p:cNvSpPr txBox="1">
            <a:spLocks noGrp="1"/>
          </p:cNvSpPr>
          <p:nvPr>
            <p:ph type="ctrTitle"/>
          </p:nvPr>
        </p:nvSpPr>
        <p:spPr>
          <a:xfrm>
            <a:off x="1403978" y="627420"/>
            <a:ext cx="46581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hardware requriements</a:t>
            </a:r>
            <a:endParaRPr lang="en-US" altLang="en-GB">
              <a:solidFill>
                <a:schemeClr val="accent5"/>
              </a:solidFill>
            </a:endParaRPr>
          </a:p>
        </p:txBody>
      </p:sp>
      <p:sp>
        <p:nvSpPr>
          <p:cNvPr id="2" name="Google Shape;1107;p64"/>
          <p:cNvSpPr txBox="1"/>
          <p:nvPr/>
        </p:nvSpPr>
        <p:spPr>
          <a:xfrm>
            <a:off x="2411730" y="1491615"/>
            <a:ext cx="3024505" cy="1452245"/>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yon"/>
              <a:buNone/>
              <a:defRPr sz="3000" b="0" i="0" u="none" strike="noStrike" cap="none">
                <a:solidFill>
                  <a:schemeClr val="dk1"/>
                </a:solidFill>
                <a:latin typeface="Bayon"/>
                <a:ea typeface="Bayon"/>
                <a:cs typeface="Bayon"/>
                <a:sym typeface="Bayon"/>
              </a:defRPr>
            </a:lvl1pPr>
            <a:lvl2pPr marR="0" lvl="1"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2pPr>
            <a:lvl3pPr marR="0" lvl="2"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3pPr>
            <a:lvl4pPr marR="0" lvl="3"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4pPr>
            <a:lvl5pPr marR="0" lvl="4"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5pPr>
            <a:lvl6pPr marR="0" lvl="5"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6pPr>
            <a:lvl7pPr marR="0" lvl="6"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7pPr>
            <a:lvl8pPr marR="0" lvl="7"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8pPr>
            <a:lvl9pPr marR="0" lvl="8" algn="l" rtl="0">
              <a:lnSpc>
                <a:spcPct val="100000"/>
              </a:lnSpc>
              <a:spcBef>
                <a:spcPts val="0"/>
              </a:spcBef>
              <a:spcAft>
                <a:spcPts val="0"/>
              </a:spcAft>
              <a:buClr>
                <a:schemeClr val="dk1"/>
              </a:buClr>
              <a:buSzPts val="3000"/>
              <a:buFont typeface="Russo One" panose="02000503050000020004"/>
              <a:buNone/>
              <a:defRPr sz="3000" b="0" i="0" u="none" strike="noStrike" cap="none">
                <a:solidFill>
                  <a:schemeClr val="dk1"/>
                </a:solidFill>
                <a:latin typeface="Russo One" panose="02000503050000020004"/>
                <a:ea typeface="Russo One" panose="02000503050000020004"/>
                <a:cs typeface="Russo One" panose="02000503050000020004"/>
                <a:sym typeface="Russo One" panose="02000503050000020004"/>
              </a:defRPr>
            </a:lvl9pPr>
          </a:lstStyle>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windows 10 or abouve</a:t>
            </a:r>
          </a:p>
          <a:p>
            <a:pPr marL="457200" lvl="0" indent="-457200" algn="l" rtl="0">
              <a:spcBef>
                <a:spcPts val="0"/>
              </a:spcBef>
              <a:spcAft>
                <a:spcPts val="0"/>
              </a:spcAft>
              <a:buFont typeface="Arial" panose="020B0604020202020204" pitchFamily="34" charset="0"/>
              <a:buChar char="•"/>
            </a:pPr>
            <a:r>
              <a:rPr lang="en-US" altLang="en-GB" sz="2000">
                <a:solidFill>
                  <a:schemeClr val="accent5"/>
                </a:solidFill>
              </a:rPr>
              <a:t>ram: 4gb above</a:t>
            </a:r>
          </a:p>
          <a:p>
            <a:pPr marL="457200" lvl="0" indent="-457200" algn="l" rtl="0">
              <a:spcBef>
                <a:spcPts val="0"/>
              </a:spcBef>
              <a:spcAft>
                <a:spcPts val="0"/>
              </a:spcAft>
              <a:buFont typeface="Arial" panose="020B0604020202020204" pitchFamily="34" charset="0"/>
              <a:buChar char="•"/>
            </a:pPr>
            <a:endParaRPr lang="en-US" altLang="en-GB" sz="2000">
              <a:solidFill>
                <a:schemeClr val="accent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solidFill>
              </a:rPr>
              <a:t>hotel management use-case </a:t>
            </a:r>
            <a:br>
              <a:rPr lang="en-US" dirty="0">
                <a:solidFill>
                  <a:schemeClr val="accent5"/>
                </a:solidFill>
              </a:rPr>
            </a:br>
            <a:endParaRPr lang="en-US" dirty="0">
              <a:solidFill>
                <a:schemeClr val="accent5"/>
              </a:solidFill>
            </a:endParaRPr>
          </a:p>
        </p:txBody>
      </p:sp>
      <p:pic>
        <p:nvPicPr>
          <p:cNvPr id="2" name="Picture 1" descr="hk1"/>
          <p:cNvPicPr>
            <a:picLocks noChangeAspect="1"/>
          </p:cNvPicPr>
          <p:nvPr/>
        </p:nvPicPr>
        <p:blipFill>
          <a:blip r:embed="rId3"/>
          <a:srcRect t="2199" r="1347" b="1420"/>
          <a:stretch>
            <a:fillRect/>
          </a:stretch>
        </p:blipFill>
        <p:spPr>
          <a:xfrm>
            <a:off x="1259840" y="843280"/>
            <a:ext cx="5901055" cy="409067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solidFill>
              </a:rPr>
              <a:t>hotel management use-case</a:t>
            </a:r>
            <a:br>
              <a:rPr lang="en-US" dirty="0">
                <a:solidFill>
                  <a:schemeClr val="accent5"/>
                </a:solidFill>
              </a:rPr>
            </a:br>
            <a:endParaRPr lang="en-US" dirty="0">
              <a:solidFill>
                <a:schemeClr val="accent5"/>
              </a:solidFill>
            </a:endParaRPr>
          </a:p>
        </p:txBody>
      </p:sp>
      <p:pic>
        <p:nvPicPr>
          <p:cNvPr id="6" name="Picture 5" descr="Admin"/>
          <p:cNvPicPr>
            <a:picLocks noChangeAspect="1"/>
          </p:cNvPicPr>
          <p:nvPr/>
        </p:nvPicPr>
        <p:blipFill>
          <a:blip r:embed="rId3"/>
          <a:stretch>
            <a:fillRect/>
          </a:stretch>
        </p:blipFill>
        <p:spPr>
          <a:xfrm>
            <a:off x="1764030" y="987425"/>
            <a:ext cx="5052695" cy="383984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987574"/>
            <a:ext cx="6312509"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1560" y="339502"/>
            <a:ext cx="6048672" cy="461665"/>
          </a:xfrm>
          <a:prstGeom prst="rect">
            <a:avLst/>
          </a:prstGeom>
          <a:noFill/>
        </p:spPr>
        <p:txBody>
          <a:bodyPr wrap="square" rtlCol="0">
            <a:spAutoFit/>
          </a:bodyPr>
          <a:lstStyle/>
          <a:p>
            <a:r>
              <a:rPr lang="en-US" sz="2400" b="1" dirty="0" smtClean="0">
                <a:solidFill>
                  <a:schemeClr val="accent5"/>
                </a:solidFill>
              </a:rPr>
              <a:t>HOTEL MANAGEMENT ER-DIAGRAM</a:t>
            </a:r>
            <a:endParaRPr lang="en-US" sz="2400" b="1" dirty="0"/>
          </a:p>
        </p:txBody>
      </p:sp>
    </p:spTree>
    <p:extLst>
      <p:ext uri="{BB962C8B-B14F-4D97-AF65-F5344CB8AC3E}">
        <p14:creationId xmlns:p14="http://schemas.microsoft.com/office/powerpoint/2010/main" val="287649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720000" y="540000"/>
            <a:ext cx="7703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5"/>
                </a:solidFill>
              </a:rPr>
              <a:t>class diagram</a:t>
            </a:r>
            <a:br>
              <a:rPr lang="en-US">
                <a:solidFill>
                  <a:schemeClr val="accent5"/>
                </a:solidFill>
              </a:rPr>
            </a:br>
            <a:r>
              <a:rPr lang="en-US">
                <a:solidFill>
                  <a:schemeClr val="accent5"/>
                </a:solidFill>
              </a:rPr>
              <a:t/>
            </a:r>
            <a:br>
              <a:rPr lang="en-US">
                <a:solidFill>
                  <a:schemeClr val="accent5"/>
                </a:solidFill>
              </a:rPr>
            </a:br>
            <a:endParaRPr lang="en-US">
              <a:solidFill>
                <a:schemeClr val="accent5"/>
              </a:solidFill>
            </a:endParaRPr>
          </a:p>
        </p:txBody>
      </p:sp>
      <p:pic>
        <p:nvPicPr>
          <p:cNvPr id="2" name="Picture 1" descr="calss_diagram"/>
          <p:cNvPicPr>
            <a:picLocks noChangeAspect="1"/>
          </p:cNvPicPr>
          <p:nvPr/>
        </p:nvPicPr>
        <p:blipFill>
          <a:blip r:embed="rId3"/>
          <a:stretch>
            <a:fillRect/>
          </a:stretch>
        </p:blipFill>
        <p:spPr>
          <a:xfrm>
            <a:off x="1021715" y="771525"/>
            <a:ext cx="6290945" cy="420433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reating Colorful Realities for Social Media by Slidesgo">
  <a:themeElements>
    <a:clrScheme name="Simple Light">
      <a:dk1>
        <a:srgbClr val="FFFFFF"/>
      </a:dk1>
      <a:lt1>
        <a:srgbClr val="2C2C2C"/>
      </a:lt1>
      <a:dk2>
        <a:srgbClr val="FFABBA"/>
      </a:dk2>
      <a:lt2>
        <a:srgbClr val="AE64EB"/>
      </a:lt2>
      <a:accent1>
        <a:srgbClr val="EDC121"/>
      </a:accent1>
      <a:accent2>
        <a:srgbClr val="FA9F20"/>
      </a:accent2>
      <a:accent3>
        <a:srgbClr val="E365EC"/>
      </a:accent3>
      <a:accent4>
        <a:srgbClr val="D34D49"/>
      </a:accent4>
      <a:accent5>
        <a:srgbClr val="8124BE"/>
      </a:accent5>
      <a:accent6>
        <a:srgbClr val="58C22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204</Words>
  <Application>Microsoft Office PowerPoint</Application>
  <PresentationFormat>On-screen Show (16:9)</PresentationFormat>
  <Paragraphs>48</Paragraphs>
  <Slides>34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Russo One</vt:lpstr>
      <vt:lpstr>Quicksand</vt:lpstr>
      <vt:lpstr>Arial</vt:lpstr>
      <vt:lpstr>Bayon</vt:lpstr>
      <vt:lpstr>Proxima Nova</vt:lpstr>
      <vt:lpstr>Epilogue</vt:lpstr>
      <vt:lpstr>Creating Colorful Realities for Social Media by Slidesgo</vt:lpstr>
      <vt:lpstr>PowerPoint Presentation</vt:lpstr>
      <vt:lpstr>PROJECT   INTORDUCTION</vt:lpstr>
      <vt:lpstr>Module </vt:lpstr>
      <vt:lpstr>software</vt:lpstr>
      <vt:lpstr>hardware requriements</vt:lpstr>
      <vt:lpstr>hotel management use-case  </vt:lpstr>
      <vt:lpstr>hotel management use-case </vt:lpstr>
      <vt:lpstr>PowerPoint Presentation</vt:lpstr>
      <vt:lpstr>class diagram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Pavitra</cp:lastModifiedBy>
  <cp:revision>53</cp:revision>
  <dcterms:created xsi:type="dcterms:W3CDTF">2022-05-06T06:29:00Z</dcterms:created>
  <dcterms:modified xsi:type="dcterms:W3CDTF">2022-08-09T17:30:06Z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00A77A4B36FF40B5AE9AE58BB52E42A5</vt:lpwstr>
  </property>
  <property fmtid="{D5CDD505-2E9C-101B-9397-08002B2CF9AE}" pid="3" name="KSOProductBuildVer">
    <vt:lpwstr>1033-11.2.0.11074</vt:lpwstr>
  </property>
</Properties>
</file>